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3"/>
  </p:notesMasterIdLst>
  <p:sldIdLst>
    <p:sldId id="256" r:id="rId5"/>
    <p:sldId id="257" r:id="rId6"/>
    <p:sldId id="261" r:id="rId7"/>
    <p:sldId id="277" r:id="rId8"/>
    <p:sldId id="332" r:id="rId9"/>
    <p:sldId id="278" r:id="rId10"/>
    <p:sldId id="333" r:id="rId11"/>
    <p:sldId id="334" r:id="rId12"/>
    <p:sldId id="335" r:id="rId13"/>
    <p:sldId id="281" r:id="rId14"/>
    <p:sldId id="282" r:id="rId15"/>
    <p:sldId id="283" r:id="rId16"/>
    <p:sldId id="284" r:id="rId17"/>
    <p:sldId id="296" r:id="rId18"/>
    <p:sldId id="297" r:id="rId19"/>
    <p:sldId id="292" r:id="rId20"/>
    <p:sldId id="293" r:id="rId21"/>
    <p:sldId id="310" r:id="rId22"/>
    <p:sldId id="311" r:id="rId23"/>
    <p:sldId id="314" r:id="rId24"/>
    <p:sldId id="315" r:id="rId25"/>
    <p:sldId id="279" r:id="rId26"/>
    <p:sldId id="280" r:id="rId27"/>
    <p:sldId id="285" r:id="rId28"/>
    <p:sldId id="286" r:id="rId29"/>
    <p:sldId id="306" r:id="rId30"/>
    <p:sldId id="307" r:id="rId31"/>
    <p:sldId id="298" r:id="rId32"/>
    <p:sldId id="299" r:id="rId33"/>
    <p:sldId id="300" r:id="rId34"/>
    <p:sldId id="301" r:id="rId35"/>
    <p:sldId id="287" r:id="rId36"/>
    <p:sldId id="288" r:id="rId37"/>
    <p:sldId id="326" r:id="rId38"/>
    <p:sldId id="327" r:id="rId39"/>
    <p:sldId id="294" r:id="rId40"/>
    <p:sldId id="295" r:id="rId41"/>
    <p:sldId id="302" r:id="rId42"/>
    <p:sldId id="303" r:id="rId43"/>
    <p:sldId id="290" r:id="rId44"/>
    <p:sldId id="291" r:id="rId45"/>
    <p:sldId id="304" r:id="rId46"/>
    <p:sldId id="305" r:id="rId47"/>
    <p:sldId id="316" r:id="rId48"/>
    <p:sldId id="318" r:id="rId49"/>
    <p:sldId id="320" r:id="rId50"/>
    <p:sldId id="321" r:id="rId51"/>
    <p:sldId id="312" r:id="rId52"/>
    <p:sldId id="313" r:id="rId53"/>
    <p:sldId id="317" r:id="rId54"/>
    <p:sldId id="319" r:id="rId55"/>
    <p:sldId id="308" r:id="rId56"/>
    <p:sldId id="309" r:id="rId57"/>
    <p:sldId id="322" r:id="rId58"/>
    <p:sldId id="323" r:id="rId59"/>
    <p:sldId id="324" r:id="rId60"/>
    <p:sldId id="328" r:id="rId61"/>
    <p:sldId id="329" r:id="rId62"/>
  </p:sldIdLst>
  <p:sldSz cx="12192000" cy="6858000"/>
  <p:notesSz cx="9309100" cy="7023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AADDFA-E672-4779-A2B4-67C6170FEB69}" v="72" dt="2025-12-03T19:46:32.625"/>
    <p1510:client id="{81E9D25A-55CF-44FF-B29A-75955C87113F}" v="1" dt="2025-12-04T13:28:38.6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6" autoAdjust="0"/>
    <p:restoredTop sz="94660"/>
  </p:normalViewPr>
  <p:slideViewPr>
    <p:cSldViewPr snapToGrid="0">
      <p:cViewPr varScale="1">
        <p:scale>
          <a:sx n="64" d="100"/>
          <a:sy n="64" d="100"/>
        </p:scale>
        <p:origin x="88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notesMaster" Target="notesMasters/notesMaster1.xml"/><Relationship Id="rId68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69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élanie Nadeau" userId="cf64a3bb-3ba3-4a41-91ef-543988e56266" providerId="ADAL" clId="{E489C9FB-EA1C-4CC9-8BF3-1627DE5CDFA7}"/>
    <pc:docChg chg="undo custSel addSld delSld modSld sldOrd">
      <pc:chgData name="Mélanie Nadeau" userId="cf64a3bb-3ba3-4a41-91ef-543988e56266" providerId="ADAL" clId="{E489C9FB-EA1C-4CC9-8BF3-1627DE5CDFA7}" dt="2025-12-04T13:33:27.132" v="3475" actId="20577"/>
      <pc:docMkLst>
        <pc:docMk/>
      </pc:docMkLst>
      <pc:sldChg chg="modSp mod">
        <pc:chgData name="Mélanie Nadeau" userId="cf64a3bb-3ba3-4a41-91ef-543988e56266" providerId="ADAL" clId="{E489C9FB-EA1C-4CC9-8BF3-1627DE5CDFA7}" dt="2025-12-04T13:30:21.248" v="3471" actId="20577"/>
        <pc:sldMkLst>
          <pc:docMk/>
          <pc:sldMk cId="2457281111" sldId="294"/>
        </pc:sldMkLst>
        <pc:spChg chg="mod">
          <ac:chgData name="Mélanie Nadeau" userId="cf64a3bb-3ba3-4a41-91ef-543988e56266" providerId="ADAL" clId="{E489C9FB-EA1C-4CC9-8BF3-1627DE5CDFA7}" dt="2025-12-04T13:30:21.248" v="3471" actId="20577"/>
          <ac:spMkLst>
            <pc:docMk/>
            <pc:sldMk cId="2457281111" sldId="294"/>
            <ac:spMk id="3" creationId="{5CE9763B-7029-4CFE-94C2-4197859D49B3}"/>
          </ac:spMkLst>
        </pc:spChg>
      </pc:sldChg>
      <pc:sldChg chg="modSp mod ord">
        <pc:chgData name="Mélanie Nadeau" userId="cf64a3bb-3ba3-4a41-91ef-543988e56266" providerId="ADAL" clId="{E489C9FB-EA1C-4CC9-8BF3-1627DE5CDFA7}" dt="2025-12-04T13:25:54.062" v="3453" actId="20577"/>
        <pc:sldMkLst>
          <pc:docMk/>
          <pc:sldMk cId="4188385783" sldId="297"/>
        </pc:sldMkLst>
        <pc:spChg chg="mod">
          <ac:chgData name="Mélanie Nadeau" userId="cf64a3bb-3ba3-4a41-91ef-543988e56266" providerId="ADAL" clId="{E489C9FB-EA1C-4CC9-8BF3-1627DE5CDFA7}" dt="2025-12-04T13:25:54.062" v="3453" actId="20577"/>
          <ac:spMkLst>
            <pc:docMk/>
            <pc:sldMk cId="4188385783" sldId="297"/>
            <ac:spMk id="4" creationId="{A4B7C6BF-EFE6-22EA-D55D-7FCA08FF431C}"/>
          </ac:spMkLst>
        </pc:spChg>
      </pc:sldChg>
      <pc:sldChg chg="addSp modSp mod">
        <pc:chgData name="Mélanie Nadeau" userId="cf64a3bb-3ba3-4a41-91ef-543988e56266" providerId="ADAL" clId="{E489C9FB-EA1C-4CC9-8BF3-1627DE5CDFA7}" dt="2025-12-04T13:29:08.510" v="3469" actId="1076"/>
        <pc:sldMkLst>
          <pc:docMk/>
          <pc:sldMk cId="3388449078" sldId="301"/>
        </pc:sldMkLst>
        <pc:spChg chg="add mod">
          <ac:chgData name="Mélanie Nadeau" userId="cf64a3bb-3ba3-4a41-91ef-543988e56266" providerId="ADAL" clId="{E489C9FB-EA1C-4CC9-8BF3-1627DE5CDFA7}" dt="2025-12-04T13:29:08.510" v="3469" actId="1076"/>
          <ac:spMkLst>
            <pc:docMk/>
            <pc:sldMk cId="3388449078" sldId="301"/>
            <ac:spMk id="2" creationId="{B2F5D0B6-241F-6D8C-FC40-2584FB1F2401}"/>
          </ac:spMkLst>
        </pc:spChg>
      </pc:sldChg>
      <pc:sldChg chg="modSp mod">
        <pc:chgData name="Mélanie Nadeau" userId="cf64a3bb-3ba3-4a41-91ef-543988e56266" providerId="ADAL" clId="{E489C9FB-EA1C-4CC9-8BF3-1627DE5CDFA7}" dt="2025-12-04T13:33:27.132" v="3475" actId="20577"/>
        <pc:sldMkLst>
          <pc:docMk/>
          <pc:sldMk cId="3871690378" sldId="324"/>
        </pc:sldMkLst>
        <pc:spChg chg="mod">
          <ac:chgData name="Mélanie Nadeau" userId="cf64a3bb-3ba3-4a41-91ef-543988e56266" providerId="ADAL" clId="{E489C9FB-EA1C-4CC9-8BF3-1627DE5CDFA7}" dt="2025-12-04T13:33:27.132" v="3475" actId="20577"/>
          <ac:spMkLst>
            <pc:docMk/>
            <pc:sldMk cId="3871690378" sldId="324"/>
            <ac:spMk id="4" creationId="{00960275-05B1-D2D5-2D6F-525CA437E502}"/>
          </ac:spMkLst>
        </pc:spChg>
      </pc:sldChg>
    </pc:docChg>
  </pc:docChgLst>
  <pc:docChgLst>
    <pc:chgData name="Antoine Marineau Bélanger" userId="bde6bc00-d571-4aec-8c24-da87f3134bb4" providerId="ADAL" clId="{AB8C8867-8926-4AD3-B810-EFFD3AB39A43}"/>
    <pc:docChg chg="undo custSel modSld">
      <pc:chgData name="Antoine Marineau Bélanger" userId="bde6bc00-d571-4aec-8c24-da87f3134bb4" providerId="ADAL" clId="{AB8C8867-8926-4AD3-B810-EFFD3AB39A43}" dt="2025-12-03T19:48:06.590" v="909" actId="20577"/>
      <pc:docMkLst>
        <pc:docMk/>
      </pc:docMkLst>
      <pc:sldChg chg="modSp mod">
        <pc:chgData name="Antoine Marineau Bélanger" userId="bde6bc00-d571-4aec-8c24-da87f3134bb4" providerId="ADAL" clId="{AB8C8867-8926-4AD3-B810-EFFD3AB39A43}" dt="2025-12-03T15:10:57.673" v="0" actId="29295"/>
        <pc:sldMkLst>
          <pc:docMk/>
          <pc:sldMk cId="234593069" sldId="256"/>
        </pc:sldMkLst>
        <pc:picChg chg="mod">
          <ac:chgData name="Antoine Marineau Bélanger" userId="bde6bc00-d571-4aec-8c24-da87f3134bb4" providerId="ADAL" clId="{AB8C8867-8926-4AD3-B810-EFFD3AB39A43}" dt="2025-12-03T15:10:57.673" v="0" actId="29295"/>
          <ac:picMkLst>
            <pc:docMk/>
            <pc:sldMk cId="234593069" sldId="256"/>
            <ac:picMk id="5" creationId="{046D7E30-DB7C-A333-1784-637658810429}"/>
          </ac:picMkLst>
        </pc:picChg>
      </pc:sldChg>
      <pc:sldChg chg="modSp mod">
        <pc:chgData name="Antoine Marineau Bélanger" userId="bde6bc00-d571-4aec-8c24-da87f3134bb4" providerId="ADAL" clId="{AB8C8867-8926-4AD3-B810-EFFD3AB39A43}" dt="2025-12-03T15:13:41.789" v="28" actId="1076"/>
        <pc:sldMkLst>
          <pc:docMk/>
          <pc:sldMk cId="1708391574" sldId="257"/>
        </pc:sldMkLst>
        <pc:spChg chg="mod">
          <ac:chgData name="Antoine Marineau Bélanger" userId="bde6bc00-d571-4aec-8c24-da87f3134bb4" providerId="ADAL" clId="{AB8C8867-8926-4AD3-B810-EFFD3AB39A43}" dt="2025-12-03T15:11:38.221" v="6" actId="14100"/>
          <ac:spMkLst>
            <pc:docMk/>
            <pc:sldMk cId="1708391574" sldId="257"/>
            <ac:spMk id="2" creationId="{C3E2A028-5EDD-F823-7D38-C8101460E18E}"/>
          </ac:spMkLst>
        </pc:spChg>
        <pc:spChg chg="mod">
          <ac:chgData name="Antoine Marineau Bélanger" userId="bde6bc00-d571-4aec-8c24-da87f3134bb4" providerId="ADAL" clId="{AB8C8867-8926-4AD3-B810-EFFD3AB39A43}" dt="2025-12-03T15:13:41.789" v="28" actId="1076"/>
          <ac:spMkLst>
            <pc:docMk/>
            <pc:sldMk cId="1708391574" sldId="257"/>
            <ac:spMk id="7" creationId="{165035C8-6E3E-B1A4-B10D-2F5D3103CB80}"/>
          </ac:spMkLst>
        </pc:spChg>
        <pc:picChg chg="mod">
          <ac:chgData name="Antoine Marineau Bélanger" userId="bde6bc00-d571-4aec-8c24-da87f3134bb4" providerId="ADAL" clId="{AB8C8867-8926-4AD3-B810-EFFD3AB39A43}" dt="2025-12-03T15:12:08.844" v="7" actId="1076"/>
          <ac:picMkLst>
            <pc:docMk/>
            <pc:sldMk cId="1708391574" sldId="257"/>
            <ac:picMk id="5" creationId="{595BBE28-4DCB-EB07-CED7-6A08DA3B7031}"/>
          </ac:picMkLst>
        </pc:picChg>
      </pc:sldChg>
      <pc:sldChg chg="modSp mod">
        <pc:chgData name="Antoine Marineau Bélanger" userId="bde6bc00-d571-4aec-8c24-da87f3134bb4" providerId="ADAL" clId="{AB8C8867-8926-4AD3-B810-EFFD3AB39A43}" dt="2025-12-03T15:12:58.577" v="22" actId="1076"/>
        <pc:sldMkLst>
          <pc:docMk/>
          <pc:sldMk cId="1539974320" sldId="261"/>
        </pc:sldMkLst>
        <pc:spChg chg="mod">
          <ac:chgData name="Antoine Marineau Bélanger" userId="bde6bc00-d571-4aec-8c24-da87f3134bb4" providerId="ADAL" clId="{AB8C8867-8926-4AD3-B810-EFFD3AB39A43}" dt="2025-12-03T15:12:58.577" v="22" actId="1076"/>
          <ac:spMkLst>
            <pc:docMk/>
            <pc:sldMk cId="1539974320" sldId="261"/>
            <ac:spMk id="7" creationId="{165035C8-6E3E-B1A4-B10D-2F5D3103CB80}"/>
          </ac:spMkLst>
        </pc:spChg>
      </pc:sldChg>
      <pc:sldChg chg="modSp mod">
        <pc:chgData name="Antoine Marineau Bélanger" userId="bde6bc00-d571-4aec-8c24-da87f3134bb4" providerId="ADAL" clId="{AB8C8867-8926-4AD3-B810-EFFD3AB39A43}" dt="2025-12-03T15:13:34.301" v="27" actId="1076"/>
        <pc:sldMkLst>
          <pc:docMk/>
          <pc:sldMk cId="706734898" sldId="277"/>
        </pc:sldMkLst>
        <pc:spChg chg="mod">
          <ac:chgData name="Antoine Marineau Bélanger" userId="bde6bc00-d571-4aec-8c24-da87f3134bb4" providerId="ADAL" clId="{AB8C8867-8926-4AD3-B810-EFFD3AB39A43}" dt="2025-12-03T15:13:13.618" v="25" actId="207"/>
          <ac:spMkLst>
            <pc:docMk/>
            <pc:sldMk cId="706734898" sldId="277"/>
            <ac:spMk id="2" creationId="{6F987895-7F95-DCB6-3F92-E6A1B7AFF03C}"/>
          </ac:spMkLst>
        </pc:spChg>
        <pc:spChg chg="mod">
          <ac:chgData name="Antoine Marineau Bélanger" userId="bde6bc00-d571-4aec-8c24-da87f3134bb4" providerId="ADAL" clId="{AB8C8867-8926-4AD3-B810-EFFD3AB39A43}" dt="2025-12-03T15:13:34.301" v="27" actId="1076"/>
          <ac:spMkLst>
            <pc:docMk/>
            <pc:sldMk cId="706734898" sldId="277"/>
            <ac:spMk id="3" creationId="{F165ACF8-2A33-2BA3-BCC9-524DFEA86554}"/>
          </ac:spMkLst>
        </pc:spChg>
      </pc:sldChg>
      <pc:sldChg chg="modSp mod">
        <pc:chgData name="Antoine Marineau Bélanger" userId="bde6bc00-d571-4aec-8c24-da87f3134bb4" providerId="ADAL" clId="{AB8C8867-8926-4AD3-B810-EFFD3AB39A43}" dt="2025-12-03T15:19:12.638" v="41" actId="2711"/>
        <pc:sldMkLst>
          <pc:docMk/>
          <pc:sldMk cId="3517265910" sldId="278"/>
        </pc:sldMkLst>
        <pc:spChg chg="mod">
          <ac:chgData name="Antoine Marineau Bélanger" userId="bde6bc00-d571-4aec-8c24-da87f3134bb4" providerId="ADAL" clId="{AB8C8867-8926-4AD3-B810-EFFD3AB39A43}" dt="2025-12-03T15:18:45.853" v="40" actId="207"/>
          <ac:spMkLst>
            <pc:docMk/>
            <pc:sldMk cId="3517265910" sldId="278"/>
            <ac:spMk id="3" creationId="{00602168-0F42-87AA-CCFB-9E7381D5EB1E}"/>
          </ac:spMkLst>
        </pc:spChg>
        <pc:spChg chg="mod">
          <ac:chgData name="Antoine Marineau Bélanger" userId="bde6bc00-d571-4aec-8c24-da87f3134bb4" providerId="ADAL" clId="{AB8C8867-8926-4AD3-B810-EFFD3AB39A43}" dt="2025-12-03T15:19:12.638" v="41" actId="2711"/>
          <ac:spMkLst>
            <pc:docMk/>
            <pc:sldMk cId="3517265910" sldId="278"/>
            <ac:spMk id="6" creationId="{545EA30E-E9C3-9B1E-96AE-56C8214D5325}"/>
          </ac:spMkLst>
        </pc:spChg>
      </pc:sldChg>
      <pc:sldChg chg="addSp delSp modSp mod">
        <pc:chgData name="Antoine Marineau Bélanger" userId="bde6bc00-d571-4aec-8c24-da87f3134bb4" providerId="ADAL" clId="{AB8C8867-8926-4AD3-B810-EFFD3AB39A43}" dt="2025-12-03T15:56:00.588" v="399" actId="1076"/>
        <pc:sldMkLst>
          <pc:docMk/>
          <pc:sldMk cId="3464344681" sldId="279"/>
        </pc:sldMkLst>
        <pc:spChg chg="del mod">
          <ac:chgData name="Antoine Marineau Bélanger" userId="bde6bc00-d571-4aec-8c24-da87f3134bb4" providerId="ADAL" clId="{AB8C8867-8926-4AD3-B810-EFFD3AB39A43}" dt="2025-12-03T15:54:42.087" v="378" actId="21"/>
          <ac:spMkLst>
            <pc:docMk/>
            <pc:sldMk cId="3464344681" sldId="279"/>
            <ac:spMk id="2" creationId="{B079F4F9-9CE6-3D36-9163-2F829E952295}"/>
          </ac:spMkLst>
        </pc:spChg>
        <pc:spChg chg="mod">
          <ac:chgData name="Antoine Marineau Bélanger" userId="bde6bc00-d571-4aec-8c24-da87f3134bb4" providerId="ADAL" clId="{AB8C8867-8926-4AD3-B810-EFFD3AB39A43}" dt="2025-12-03T15:55:30.919" v="391" actId="403"/>
          <ac:spMkLst>
            <pc:docMk/>
            <pc:sldMk cId="3464344681" sldId="279"/>
            <ac:spMk id="4" creationId="{6FC5D747-6AA6-31A7-2ADB-1D45771FDB45}"/>
          </ac:spMkLst>
        </pc:spChg>
        <pc:spChg chg="del">
          <ac:chgData name="Antoine Marineau Bélanger" userId="bde6bc00-d571-4aec-8c24-da87f3134bb4" providerId="ADAL" clId="{AB8C8867-8926-4AD3-B810-EFFD3AB39A43}" dt="2025-12-03T15:55:15.145" v="382" actId="26606"/>
          <ac:spMkLst>
            <pc:docMk/>
            <pc:sldMk cId="3464344681" sldId="279"/>
            <ac:spMk id="10" creationId="{42A4FC2C-047E-45A5-965D-8E1E3BF09BC6}"/>
          </ac:spMkLst>
        </pc:spChg>
        <pc:spChg chg="add mod">
          <ac:chgData name="Antoine Marineau Bélanger" userId="bde6bc00-d571-4aec-8c24-da87f3134bb4" providerId="ADAL" clId="{AB8C8867-8926-4AD3-B810-EFFD3AB39A43}" dt="2025-12-03T15:56:00.588" v="399" actId="1076"/>
          <ac:spMkLst>
            <pc:docMk/>
            <pc:sldMk cId="3464344681" sldId="279"/>
            <ac:spMk id="11" creationId="{1A7D6C2F-0895-DA0E-4330-28340B3B882F}"/>
          </ac:spMkLst>
        </pc:spChg>
        <pc:spChg chg="add">
          <ac:chgData name="Antoine Marineau Bélanger" userId="bde6bc00-d571-4aec-8c24-da87f3134bb4" providerId="ADAL" clId="{AB8C8867-8926-4AD3-B810-EFFD3AB39A43}" dt="2025-12-03T15:55:15.145" v="382" actId="26606"/>
          <ac:spMkLst>
            <pc:docMk/>
            <pc:sldMk cId="3464344681" sldId="279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5:55:15.145" v="382" actId="26606"/>
          <ac:spMkLst>
            <pc:docMk/>
            <pc:sldMk cId="3464344681" sldId="279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5:55:08.819" v="381" actId="478"/>
          <ac:picMkLst>
            <pc:docMk/>
            <pc:sldMk cId="3464344681" sldId="279"/>
            <ac:picMk id="5" creationId="{595BBE28-4DCB-EB07-CED7-6A08DA3B7031}"/>
          </ac:picMkLst>
        </pc:picChg>
        <pc:picChg chg="del">
          <ac:chgData name="Antoine Marineau Bélanger" userId="bde6bc00-d571-4aec-8c24-da87f3134bb4" providerId="ADAL" clId="{AB8C8867-8926-4AD3-B810-EFFD3AB39A43}" dt="2025-12-03T15:54:44.432" v="379" actId="478"/>
          <ac:picMkLst>
            <pc:docMk/>
            <pc:sldMk cId="3464344681" sldId="279"/>
            <ac:picMk id="6" creationId="{7A93AF8B-D981-A498-63A3-C3B8B0282446}"/>
          </ac:picMkLst>
        </pc:picChg>
        <pc:picChg chg="add mod">
          <ac:chgData name="Antoine Marineau Bélanger" userId="bde6bc00-d571-4aec-8c24-da87f3134bb4" providerId="ADAL" clId="{AB8C8867-8926-4AD3-B810-EFFD3AB39A43}" dt="2025-12-03T15:55:15.145" v="382" actId="26606"/>
          <ac:picMkLst>
            <pc:docMk/>
            <pc:sldMk cId="3464344681" sldId="279"/>
            <ac:picMk id="7" creationId="{B02BE5E6-3AAF-101D-DCD5-6DDAD022A5F0}"/>
          </ac:picMkLst>
        </pc:picChg>
        <pc:picChg chg="add del mod">
          <ac:chgData name="Antoine Marineau Bélanger" userId="bde6bc00-d571-4aec-8c24-da87f3134bb4" providerId="ADAL" clId="{AB8C8867-8926-4AD3-B810-EFFD3AB39A43}" dt="2025-12-03T15:55:41.892" v="394" actId="478"/>
          <ac:picMkLst>
            <pc:docMk/>
            <pc:sldMk cId="3464344681" sldId="279"/>
            <ac:picMk id="8" creationId="{CB1BB35A-4836-DBF5-8734-6724CD00971A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56:30.343" v="404" actId="113"/>
        <pc:sldMkLst>
          <pc:docMk/>
          <pc:sldMk cId="548547982" sldId="280"/>
        </pc:sldMkLst>
        <pc:spChg chg="mod">
          <ac:chgData name="Antoine Marineau Bélanger" userId="bde6bc00-d571-4aec-8c24-da87f3134bb4" providerId="ADAL" clId="{AB8C8867-8926-4AD3-B810-EFFD3AB39A43}" dt="2025-12-03T15:56:30.343" v="404" actId="113"/>
          <ac:spMkLst>
            <pc:docMk/>
            <pc:sldMk cId="548547982" sldId="280"/>
            <ac:spMk id="3" creationId="{FB65269B-BFC9-7FA1-BF7C-2559AE94FB88}"/>
          </ac:spMkLst>
        </pc:spChg>
        <pc:spChg chg="del">
          <ac:chgData name="Antoine Marineau Bélanger" userId="bde6bc00-d571-4aec-8c24-da87f3134bb4" providerId="ADAL" clId="{AB8C8867-8926-4AD3-B810-EFFD3AB39A43}" dt="2025-12-03T15:56:24.900" v="402" actId="26606"/>
          <ac:spMkLst>
            <pc:docMk/>
            <pc:sldMk cId="548547982" sldId="280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5:56:24.900" v="402" actId="26606"/>
          <ac:spMkLst>
            <pc:docMk/>
            <pc:sldMk cId="548547982" sldId="280"/>
            <ac:spMk id="15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5:56:24.900" v="402" actId="26606"/>
          <ac:spMkLst>
            <pc:docMk/>
            <pc:sldMk cId="548547982" sldId="280"/>
            <ac:spMk id="17" creationId="{F49775AF-8896-43EE-92C6-83497D6DC56F}"/>
          </ac:spMkLst>
        </pc:spChg>
        <pc:picChg chg="add mod">
          <ac:chgData name="Antoine Marineau Bélanger" userId="bde6bc00-d571-4aec-8c24-da87f3134bb4" providerId="ADAL" clId="{AB8C8867-8926-4AD3-B810-EFFD3AB39A43}" dt="2025-12-03T15:56:24.900" v="402" actId="26606"/>
          <ac:picMkLst>
            <pc:docMk/>
            <pc:sldMk cId="548547982" sldId="280"/>
            <ac:picMk id="4" creationId="{FD32D23C-D2FE-14F5-A494-1C614621D13B}"/>
          </ac:picMkLst>
        </pc:picChg>
        <pc:picChg chg="del">
          <ac:chgData name="Antoine Marineau Bélanger" userId="bde6bc00-d571-4aec-8c24-da87f3134bb4" providerId="ADAL" clId="{AB8C8867-8926-4AD3-B810-EFFD3AB39A43}" dt="2025-12-03T15:56:08.404" v="400" actId="478"/>
          <ac:picMkLst>
            <pc:docMk/>
            <pc:sldMk cId="548547982" sldId="280"/>
            <ac:picMk id="5" creationId="{595BBE28-4DCB-EB07-CED7-6A08DA3B7031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25:20.269" v="77" actId="207"/>
        <pc:sldMkLst>
          <pc:docMk/>
          <pc:sldMk cId="1612776021" sldId="281"/>
        </pc:sldMkLst>
        <pc:spChg chg="mod">
          <ac:chgData name="Antoine Marineau Bélanger" userId="bde6bc00-d571-4aec-8c24-da87f3134bb4" providerId="ADAL" clId="{AB8C8867-8926-4AD3-B810-EFFD3AB39A43}" dt="2025-12-03T15:25:20.269" v="77" actId="207"/>
          <ac:spMkLst>
            <pc:docMk/>
            <pc:sldMk cId="1612776021" sldId="281"/>
            <ac:spMk id="2" creationId="{5534316D-6400-010F-A1C5-2299788EC697}"/>
          </ac:spMkLst>
        </pc:spChg>
        <pc:spChg chg="mod">
          <ac:chgData name="Antoine Marineau Bélanger" userId="bde6bc00-d571-4aec-8c24-da87f3134bb4" providerId="ADAL" clId="{AB8C8867-8926-4AD3-B810-EFFD3AB39A43}" dt="2025-12-03T15:21:05.419" v="73" actId="2711"/>
          <ac:spMkLst>
            <pc:docMk/>
            <pc:sldMk cId="1612776021" sldId="281"/>
            <ac:spMk id="4" creationId="{BD49D1CE-796A-02BD-4C22-29DB499F4688}"/>
          </ac:spMkLst>
        </pc:spChg>
        <pc:picChg chg="del">
          <ac:chgData name="Antoine Marineau Bélanger" userId="bde6bc00-d571-4aec-8c24-da87f3134bb4" providerId="ADAL" clId="{AB8C8867-8926-4AD3-B810-EFFD3AB39A43}" dt="2025-12-03T15:20:55.086" v="70" actId="478"/>
          <ac:picMkLst>
            <pc:docMk/>
            <pc:sldMk cId="1612776021" sldId="281"/>
            <ac:picMk id="6" creationId="{B2CA4D9C-C64E-B4EA-39D0-1E69EE50C02C}"/>
          </ac:picMkLst>
        </pc:picChg>
        <pc:picChg chg="add del mod">
          <ac:chgData name="Antoine Marineau Bélanger" userId="bde6bc00-d571-4aec-8c24-da87f3134bb4" providerId="ADAL" clId="{AB8C8867-8926-4AD3-B810-EFFD3AB39A43}" dt="2025-12-03T15:24:16.015" v="75" actId="478"/>
          <ac:picMkLst>
            <pc:docMk/>
            <pc:sldMk cId="1612776021" sldId="281"/>
            <ac:picMk id="7" creationId="{88564A7A-0E77-591E-72BA-279FC623AF6C}"/>
          </ac:picMkLst>
        </pc:picChg>
      </pc:sldChg>
      <pc:sldChg chg="modSp mod">
        <pc:chgData name="Antoine Marineau Bélanger" userId="bde6bc00-d571-4aec-8c24-da87f3134bb4" providerId="ADAL" clId="{AB8C8867-8926-4AD3-B810-EFFD3AB39A43}" dt="2025-12-03T15:25:42.870" v="82" actId="1076"/>
        <pc:sldMkLst>
          <pc:docMk/>
          <pc:sldMk cId="2478969895" sldId="282"/>
        </pc:sldMkLst>
        <pc:spChg chg="mod">
          <ac:chgData name="Antoine Marineau Bélanger" userId="bde6bc00-d571-4aec-8c24-da87f3134bb4" providerId="ADAL" clId="{AB8C8867-8926-4AD3-B810-EFFD3AB39A43}" dt="2025-12-03T15:25:42.870" v="82" actId="1076"/>
          <ac:spMkLst>
            <pc:docMk/>
            <pc:sldMk cId="2478969895" sldId="282"/>
            <ac:spMk id="3" creationId="{96B8A3CC-B5AA-A1A7-D8FA-38B17393C267}"/>
          </ac:spMkLst>
        </pc:spChg>
      </pc:sldChg>
      <pc:sldChg chg="addSp delSp modSp mod">
        <pc:chgData name="Antoine Marineau Bélanger" userId="bde6bc00-d571-4aec-8c24-da87f3134bb4" providerId="ADAL" clId="{AB8C8867-8926-4AD3-B810-EFFD3AB39A43}" dt="2025-12-03T15:30:15.044" v="136" actId="20577"/>
        <pc:sldMkLst>
          <pc:docMk/>
          <pc:sldMk cId="2810899020" sldId="283"/>
        </pc:sldMkLst>
        <pc:spChg chg="del mod ord">
          <ac:chgData name="Antoine Marineau Bélanger" userId="bde6bc00-d571-4aec-8c24-da87f3134bb4" providerId="ADAL" clId="{AB8C8867-8926-4AD3-B810-EFFD3AB39A43}" dt="2025-12-03T15:29:39.699" v="121" actId="478"/>
          <ac:spMkLst>
            <pc:docMk/>
            <pc:sldMk cId="2810899020" sldId="283"/>
            <ac:spMk id="2" creationId="{42E90CCA-EEAB-0052-DAF4-D436CB3EC5B1}"/>
          </ac:spMkLst>
        </pc:spChg>
        <pc:spChg chg="mod ord">
          <ac:chgData name="Antoine Marineau Bélanger" userId="bde6bc00-d571-4aec-8c24-da87f3134bb4" providerId="ADAL" clId="{AB8C8867-8926-4AD3-B810-EFFD3AB39A43}" dt="2025-12-03T15:29:58.661" v="133" actId="403"/>
          <ac:spMkLst>
            <pc:docMk/>
            <pc:sldMk cId="2810899020" sldId="283"/>
            <ac:spMk id="4" creationId="{A2396769-0F24-A282-00E0-DE75DA29FFDB}"/>
          </ac:spMkLst>
        </pc:spChg>
        <pc:spChg chg="add mod">
          <ac:chgData name="Antoine Marineau Bélanger" userId="bde6bc00-d571-4aec-8c24-da87f3134bb4" providerId="ADAL" clId="{AB8C8867-8926-4AD3-B810-EFFD3AB39A43}" dt="2025-12-03T15:30:15.044" v="136" actId="20577"/>
          <ac:spMkLst>
            <pc:docMk/>
            <pc:sldMk cId="2810899020" sldId="283"/>
            <ac:spMk id="7" creationId="{6F15A6A5-8118-DE4F-314F-F1820F89ECF1}"/>
          </ac:spMkLst>
        </pc:spChg>
        <pc:spChg chg="add del">
          <ac:chgData name="Antoine Marineau Bélanger" userId="bde6bc00-d571-4aec-8c24-da87f3134bb4" providerId="ADAL" clId="{AB8C8867-8926-4AD3-B810-EFFD3AB39A43}" dt="2025-12-03T15:27:06.411" v="101" actId="26606"/>
          <ac:spMkLst>
            <pc:docMk/>
            <pc:sldMk cId="2810899020" sldId="283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5:26:56.283" v="94" actId="26606"/>
          <ac:spMkLst>
            <pc:docMk/>
            <pc:sldMk cId="2810899020" sldId="283"/>
            <ac:spMk id="15" creationId="{8870DEF6-46A2-D4F8-8BE6-91165D93ECC4}"/>
          </ac:spMkLst>
        </pc:spChg>
        <pc:spChg chg="add del">
          <ac:chgData name="Antoine Marineau Bélanger" userId="bde6bc00-d571-4aec-8c24-da87f3134bb4" providerId="ADAL" clId="{AB8C8867-8926-4AD3-B810-EFFD3AB39A43}" dt="2025-12-03T15:27:00.400" v="96" actId="26606"/>
          <ac:spMkLst>
            <pc:docMk/>
            <pc:sldMk cId="2810899020" sldId="283"/>
            <ac:spMk id="19" creationId="{FA69AAE0-49D5-4C8B-8BA2-55898C00E05E}"/>
          </ac:spMkLst>
        </pc:spChg>
        <pc:spChg chg="add del">
          <ac:chgData name="Antoine Marineau Bélanger" userId="bde6bc00-d571-4aec-8c24-da87f3134bb4" providerId="ADAL" clId="{AB8C8867-8926-4AD3-B810-EFFD3AB39A43}" dt="2025-12-03T15:27:20.475" v="105" actId="26606"/>
          <ac:spMkLst>
            <pc:docMk/>
            <pc:sldMk cId="2810899020" sldId="283"/>
            <ac:spMk id="23" creationId="{67EF550F-47CE-4FB2-9DAC-12AD835C833D}"/>
          </ac:spMkLst>
        </pc:spChg>
        <pc:spChg chg="add del">
          <ac:chgData name="Antoine Marineau Bélanger" userId="bde6bc00-d571-4aec-8c24-da87f3134bb4" providerId="ADAL" clId="{AB8C8867-8926-4AD3-B810-EFFD3AB39A43}" dt="2025-12-03T15:27:06.395" v="100" actId="26606"/>
          <ac:spMkLst>
            <pc:docMk/>
            <pc:sldMk cId="2810899020" sldId="283"/>
            <ac:spMk id="24" creationId="{A8CCCB6D-5162-4AAE-A5E3-3AC55410DBCE}"/>
          </ac:spMkLst>
        </pc:spChg>
        <pc:spChg chg="add del">
          <ac:chgData name="Antoine Marineau Bélanger" userId="bde6bc00-d571-4aec-8c24-da87f3134bb4" providerId="ADAL" clId="{AB8C8867-8926-4AD3-B810-EFFD3AB39A43}" dt="2025-12-03T15:27:06.395" v="100" actId="26606"/>
          <ac:spMkLst>
            <pc:docMk/>
            <pc:sldMk cId="2810899020" sldId="283"/>
            <ac:spMk id="25" creationId="{0BCD8C04-CC7B-40EF-82EB-E9821F79BB86}"/>
          </ac:spMkLst>
        </pc:spChg>
        <pc:spChg chg="add del">
          <ac:chgData name="Antoine Marineau Bélanger" userId="bde6bc00-d571-4aec-8c24-da87f3134bb4" providerId="ADAL" clId="{AB8C8867-8926-4AD3-B810-EFFD3AB39A43}" dt="2025-12-03T15:27:20.475" v="105" actId="26606"/>
          <ac:spMkLst>
            <pc:docMk/>
            <pc:sldMk cId="2810899020" sldId="283"/>
            <ac:spMk id="27" creationId="{63F5877B-98C7-49DD-83AB-0F6F57CB6543}"/>
          </ac:spMkLst>
        </pc:spChg>
        <pc:spChg chg="add del">
          <ac:chgData name="Antoine Marineau Bélanger" userId="bde6bc00-d571-4aec-8c24-da87f3134bb4" providerId="ADAL" clId="{AB8C8867-8926-4AD3-B810-EFFD3AB39A43}" dt="2025-12-03T15:27:20.475" v="105" actId="26606"/>
          <ac:spMkLst>
            <pc:docMk/>
            <pc:sldMk cId="2810899020" sldId="283"/>
            <ac:spMk id="28" creationId="{4EA91930-66BC-4C41-B4F5-C31EB216F64B}"/>
          </ac:spMkLst>
        </pc:spChg>
        <pc:spChg chg="add del">
          <ac:chgData name="Antoine Marineau Bélanger" userId="bde6bc00-d571-4aec-8c24-da87f3134bb4" providerId="ADAL" clId="{AB8C8867-8926-4AD3-B810-EFFD3AB39A43}" dt="2025-12-03T15:27:20.475" v="105" actId="26606"/>
          <ac:spMkLst>
            <pc:docMk/>
            <pc:sldMk cId="2810899020" sldId="283"/>
            <ac:spMk id="29" creationId="{6313CF8F-B436-401E-9575-DE0F8E8B5B17}"/>
          </ac:spMkLst>
        </pc:spChg>
        <pc:spChg chg="add del">
          <ac:chgData name="Antoine Marineau Bélanger" userId="bde6bc00-d571-4aec-8c24-da87f3134bb4" providerId="ADAL" clId="{AB8C8867-8926-4AD3-B810-EFFD3AB39A43}" dt="2025-12-03T15:27:20.475" v="105" actId="26606"/>
          <ac:spMkLst>
            <pc:docMk/>
            <pc:sldMk cId="2810899020" sldId="283"/>
            <ac:spMk id="30" creationId="{2A38CFE9-C30A-4551-ACCB-D5808FBC39CD}"/>
          </ac:spMkLst>
        </pc:spChg>
        <pc:spChg chg="add del">
          <ac:chgData name="Antoine Marineau Bélanger" userId="bde6bc00-d571-4aec-8c24-da87f3134bb4" providerId="ADAL" clId="{AB8C8867-8926-4AD3-B810-EFFD3AB39A43}" dt="2025-12-03T15:27:20.459" v="104" actId="26606"/>
          <ac:spMkLst>
            <pc:docMk/>
            <pc:sldMk cId="2810899020" sldId="283"/>
            <ac:spMk id="35" creationId="{0671A8AE-40A1-4631-A6B8-581AFF065482}"/>
          </ac:spMkLst>
        </pc:spChg>
        <pc:spChg chg="add del">
          <ac:chgData name="Antoine Marineau Bélanger" userId="bde6bc00-d571-4aec-8c24-da87f3134bb4" providerId="ADAL" clId="{AB8C8867-8926-4AD3-B810-EFFD3AB39A43}" dt="2025-12-03T15:27:20.459" v="104" actId="26606"/>
          <ac:spMkLst>
            <pc:docMk/>
            <pc:sldMk cId="2810899020" sldId="283"/>
            <ac:spMk id="37" creationId="{AB58EF07-17C2-48CF-ABB0-EEF1F17CB8F0}"/>
          </ac:spMkLst>
        </pc:spChg>
        <pc:spChg chg="add del">
          <ac:chgData name="Antoine Marineau Bélanger" userId="bde6bc00-d571-4aec-8c24-da87f3134bb4" providerId="ADAL" clId="{AB8C8867-8926-4AD3-B810-EFFD3AB39A43}" dt="2025-12-03T15:27:20.459" v="104" actId="26606"/>
          <ac:spMkLst>
            <pc:docMk/>
            <pc:sldMk cId="2810899020" sldId="283"/>
            <ac:spMk id="39" creationId="{AF2F604E-43BE-4DC3-B983-E071523364F8}"/>
          </ac:spMkLst>
        </pc:spChg>
        <pc:spChg chg="add del">
          <ac:chgData name="Antoine Marineau Bélanger" userId="bde6bc00-d571-4aec-8c24-da87f3134bb4" providerId="ADAL" clId="{AB8C8867-8926-4AD3-B810-EFFD3AB39A43}" dt="2025-12-03T15:27:20.459" v="104" actId="26606"/>
          <ac:spMkLst>
            <pc:docMk/>
            <pc:sldMk cId="2810899020" sldId="283"/>
            <ac:spMk id="41" creationId="{08C9B587-E65E-4B52-B37C-ABEBB6E87928}"/>
          </ac:spMkLst>
        </pc:spChg>
        <pc:spChg chg="add del">
          <ac:chgData name="Antoine Marineau Bélanger" userId="bde6bc00-d571-4aec-8c24-da87f3134bb4" providerId="ADAL" clId="{AB8C8867-8926-4AD3-B810-EFFD3AB39A43}" dt="2025-12-03T15:29:49.247" v="128" actId="26606"/>
          <ac:spMkLst>
            <pc:docMk/>
            <pc:sldMk cId="2810899020" sldId="283"/>
            <ac:spMk id="43" creationId="{9B7AD9F6-8CE7-4299-8FC6-328F4DCD3FF9}"/>
          </ac:spMkLst>
        </pc:spChg>
        <pc:spChg chg="add del">
          <ac:chgData name="Antoine Marineau Bélanger" userId="bde6bc00-d571-4aec-8c24-da87f3134bb4" providerId="ADAL" clId="{AB8C8867-8926-4AD3-B810-EFFD3AB39A43}" dt="2025-12-03T15:29:49.247" v="128" actId="26606"/>
          <ac:spMkLst>
            <pc:docMk/>
            <pc:sldMk cId="2810899020" sldId="283"/>
            <ac:spMk id="44" creationId="{F49775AF-8896-43EE-92C6-83497D6DC56F}"/>
          </ac:spMkLst>
        </pc:spChg>
        <pc:spChg chg="add del">
          <ac:chgData name="Antoine Marineau Bélanger" userId="bde6bc00-d571-4aec-8c24-da87f3134bb4" providerId="ADAL" clId="{AB8C8867-8926-4AD3-B810-EFFD3AB39A43}" dt="2025-12-03T15:29:42.882" v="123" actId="26606"/>
          <ac:spMkLst>
            <pc:docMk/>
            <pc:sldMk cId="2810899020" sldId="283"/>
            <ac:spMk id="49" creationId="{F13C74B1-5B17-4795-BED0-7140497B445A}"/>
          </ac:spMkLst>
        </pc:spChg>
        <pc:spChg chg="add del">
          <ac:chgData name="Antoine Marineau Bélanger" userId="bde6bc00-d571-4aec-8c24-da87f3134bb4" providerId="ADAL" clId="{AB8C8867-8926-4AD3-B810-EFFD3AB39A43}" dt="2025-12-03T15:29:42.882" v="123" actId="26606"/>
          <ac:spMkLst>
            <pc:docMk/>
            <pc:sldMk cId="2810899020" sldId="283"/>
            <ac:spMk id="51" creationId="{D4974D33-8DC5-464E-8C6D-BE58F0669C17}"/>
          </ac:spMkLst>
        </pc:spChg>
        <pc:spChg chg="add del">
          <ac:chgData name="Antoine Marineau Bélanger" userId="bde6bc00-d571-4aec-8c24-da87f3134bb4" providerId="ADAL" clId="{AB8C8867-8926-4AD3-B810-EFFD3AB39A43}" dt="2025-12-03T15:29:43.505" v="125" actId="26606"/>
          <ac:spMkLst>
            <pc:docMk/>
            <pc:sldMk cId="2810899020" sldId="283"/>
            <ac:spMk id="53" creationId="{2C61293E-6EBE-43EF-A52C-9BEBFD7679D4}"/>
          </ac:spMkLst>
        </pc:spChg>
        <pc:spChg chg="add del">
          <ac:chgData name="Antoine Marineau Bélanger" userId="bde6bc00-d571-4aec-8c24-da87f3134bb4" providerId="ADAL" clId="{AB8C8867-8926-4AD3-B810-EFFD3AB39A43}" dt="2025-12-03T15:29:43.505" v="125" actId="26606"/>
          <ac:spMkLst>
            <pc:docMk/>
            <pc:sldMk cId="2810899020" sldId="283"/>
            <ac:spMk id="54" creationId="{21540236-BFD5-4A9D-8840-4703E7F76825}"/>
          </ac:spMkLst>
        </pc:spChg>
        <pc:spChg chg="add del">
          <ac:chgData name="Antoine Marineau Bélanger" userId="bde6bc00-d571-4aec-8c24-da87f3134bb4" providerId="ADAL" clId="{AB8C8867-8926-4AD3-B810-EFFD3AB39A43}" dt="2025-12-03T15:29:49.240" v="127" actId="26606"/>
          <ac:spMkLst>
            <pc:docMk/>
            <pc:sldMk cId="2810899020" sldId="283"/>
            <ac:spMk id="56" creationId="{F94AA2BD-2E3F-4B1D-8127-5744B8115311}"/>
          </ac:spMkLst>
        </pc:spChg>
        <pc:spChg chg="add del">
          <ac:chgData name="Antoine Marineau Bélanger" userId="bde6bc00-d571-4aec-8c24-da87f3134bb4" providerId="ADAL" clId="{AB8C8867-8926-4AD3-B810-EFFD3AB39A43}" dt="2025-12-03T15:29:49.240" v="127" actId="26606"/>
          <ac:spMkLst>
            <pc:docMk/>
            <pc:sldMk cId="2810899020" sldId="283"/>
            <ac:spMk id="57" creationId="{4BD02261-2DC8-4AA8-9E16-7751AE892445}"/>
          </ac:spMkLst>
        </pc:spChg>
        <pc:spChg chg="add del">
          <ac:chgData name="Antoine Marineau Bélanger" userId="bde6bc00-d571-4aec-8c24-da87f3134bb4" providerId="ADAL" clId="{AB8C8867-8926-4AD3-B810-EFFD3AB39A43}" dt="2025-12-03T15:29:49.240" v="127" actId="26606"/>
          <ac:spMkLst>
            <pc:docMk/>
            <pc:sldMk cId="2810899020" sldId="283"/>
            <ac:spMk id="58" creationId="{3D752CF2-2291-40B5-B462-C17B174C10BC}"/>
          </ac:spMkLst>
        </pc:spChg>
        <pc:spChg chg="add">
          <ac:chgData name="Antoine Marineau Bélanger" userId="bde6bc00-d571-4aec-8c24-da87f3134bb4" providerId="ADAL" clId="{AB8C8867-8926-4AD3-B810-EFFD3AB39A43}" dt="2025-12-03T15:29:49.247" v="128" actId="26606"/>
          <ac:spMkLst>
            <pc:docMk/>
            <pc:sldMk cId="2810899020" sldId="283"/>
            <ac:spMk id="60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5:29:49.247" v="128" actId="26606"/>
          <ac:spMkLst>
            <pc:docMk/>
            <pc:sldMk cId="2810899020" sldId="283"/>
            <ac:spMk id="61" creationId="{D4974D33-8DC5-464E-8C6D-BE58F0669C17}"/>
          </ac:spMkLst>
        </pc:spChg>
        <pc:grpChg chg="add del">
          <ac:chgData name="Antoine Marineau Bélanger" userId="bde6bc00-d571-4aec-8c24-da87f3134bb4" providerId="ADAL" clId="{AB8C8867-8926-4AD3-B810-EFFD3AB39A43}" dt="2025-12-03T15:27:03.359" v="98" actId="26606"/>
          <ac:grpSpMkLst>
            <pc:docMk/>
            <pc:sldMk cId="2810899020" sldId="283"/>
            <ac:grpSpMk id="21" creationId="{12B241C5-7E45-AD52-638D-31E8FD2BC181}"/>
          </ac:grpSpMkLst>
        </pc:grpChg>
        <pc:picChg chg="del mod ord">
          <ac:chgData name="Antoine Marineau Bélanger" userId="bde6bc00-d571-4aec-8c24-da87f3134bb4" providerId="ADAL" clId="{AB8C8867-8926-4AD3-B810-EFFD3AB39A43}" dt="2025-12-03T15:27:15.278" v="102" actId="478"/>
          <ac:picMkLst>
            <pc:docMk/>
            <pc:sldMk cId="2810899020" sldId="283"/>
            <ac:picMk id="5" creationId="{595BBE28-4DCB-EB07-CED7-6A08DA3B7031}"/>
          </ac:picMkLst>
        </pc:picChg>
        <pc:picChg chg="add mod ord">
          <ac:chgData name="Antoine Marineau Bélanger" userId="bde6bc00-d571-4aec-8c24-da87f3134bb4" providerId="ADAL" clId="{AB8C8867-8926-4AD3-B810-EFFD3AB39A43}" dt="2025-12-03T15:29:49.240" v="127" actId="26606"/>
          <ac:picMkLst>
            <pc:docMk/>
            <pc:sldMk cId="2810899020" sldId="283"/>
            <ac:picMk id="6" creationId="{6B7B4F45-949C-BE50-5284-11D65CCCC870}"/>
          </ac:picMkLst>
        </pc:picChg>
        <pc:cxnChg chg="add del">
          <ac:chgData name="Antoine Marineau Bélanger" userId="bde6bc00-d571-4aec-8c24-da87f3134bb4" providerId="ADAL" clId="{AB8C8867-8926-4AD3-B810-EFFD3AB39A43}" dt="2025-12-03T15:26:56.283" v="94" actId="26606"/>
          <ac:cxnSpMkLst>
            <pc:docMk/>
            <pc:sldMk cId="2810899020" sldId="283"/>
            <ac:cxnSpMk id="17" creationId="{8748256A-88AC-4254-406B-0E8EE2CC2B50}"/>
          </ac:cxnSpMkLst>
        </pc:cxnChg>
      </pc:sldChg>
      <pc:sldChg chg="addSp delSp modSp mod">
        <pc:chgData name="Antoine Marineau Bélanger" userId="bde6bc00-d571-4aec-8c24-da87f3134bb4" providerId="ADAL" clId="{AB8C8867-8926-4AD3-B810-EFFD3AB39A43}" dt="2025-12-03T15:29:13.343" v="119" actId="20577"/>
        <pc:sldMkLst>
          <pc:docMk/>
          <pc:sldMk cId="2859422597" sldId="284"/>
        </pc:sldMkLst>
        <pc:spChg chg="mod">
          <ac:chgData name="Antoine Marineau Bélanger" userId="bde6bc00-d571-4aec-8c24-da87f3134bb4" providerId="ADAL" clId="{AB8C8867-8926-4AD3-B810-EFFD3AB39A43}" dt="2025-12-03T15:29:13.343" v="119" actId="20577"/>
          <ac:spMkLst>
            <pc:docMk/>
            <pc:sldMk cId="2859422597" sldId="284"/>
            <ac:spMk id="3" creationId="{2A734DEF-216B-AA18-4F53-16C40AE9A81D}"/>
          </ac:spMkLst>
        </pc:spChg>
        <pc:spChg chg="del">
          <ac:chgData name="Antoine Marineau Bélanger" userId="bde6bc00-d571-4aec-8c24-da87f3134bb4" providerId="ADAL" clId="{AB8C8867-8926-4AD3-B810-EFFD3AB39A43}" dt="2025-12-03T15:28:43.746" v="114" actId="26606"/>
          <ac:spMkLst>
            <pc:docMk/>
            <pc:sldMk cId="2859422597" sldId="284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5:28:43.746" v="114" actId="26606"/>
          <ac:spMkLst>
            <pc:docMk/>
            <pc:sldMk cId="2859422597" sldId="284"/>
            <ac:spMk id="15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5:28:43.746" v="114" actId="26606"/>
          <ac:spMkLst>
            <pc:docMk/>
            <pc:sldMk cId="2859422597" sldId="284"/>
            <ac:spMk id="17" creationId="{F49775AF-8896-43EE-92C6-83497D6DC56F}"/>
          </ac:spMkLst>
        </pc:spChg>
        <pc:picChg chg="del">
          <ac:chgData name="Antoine Marineau Bélanger" userId="bde6bc00-d571-4aec-8c24-da87f3134bb4" providerId="ADAL" clId="{AB8C8867-8926-4AD3-B810-EFFD3AB39A43}" dt="2025-12-03T15:27:44.863" v="106" actId="478"/>
          <ac:picMkLst>
            <pc:docMk/>
            <pc:sldMk cId="2859422597" sldId="284"/>
            <ac:picMk id="4" creationId="{D3D510D6-F10A-288D-B7F2-8718AFD51D7C}"/>
          </ac:picMkLst>
        </pc:picChg>
        <pc:picChg chg="del">
          <ac:chgData name="Antoine Marineau Bélanger" userId="bde6bc00-d571-4aec-8c24-da87f3134bb4" providerId="ADAL" clId="{AB8C8867-8926-4AD3-B810-EFFD3AB39A43}" dt="2025-12-03T15:27:48.299" v="107" actId="478"/>
          <ac:picMkLst>
            <pc:docMk/>
            <pc:sldMk cId="2859422597" sldId="284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5:28:43.746" v="114" actId="26606"/>
          <ac:picMkLst>
            <pc:docMk/>
            <pc:sldMk cId="2859422597" sldId="284"/>
            <ac:picMk id="6" creationId="{952FCD23-8DE1-C278-8E4F-ED6D91A3C06F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57:46.375" v="422" actId="2711"/>
        <pc:sldMkLst>
          <pc:docMk/>
          <pc:sldMk cId="2015874003" sldId="285"/>
        </pc:sldMkLst>
        <pc:spChg chg="del mod">
          <ac:chgData name="Antoine Marineau Bélanger" userId="bde6bc00-d571-4aec-8c24-da87f3134bb4" providerId="ADAL" clId="{AB8C8867-8926-4AD3-B810-EFFD3AB39A43}" dt="2025-12-03T15:56:43.624" v="406" actId="478"/>
          <ac:spMkLst>
            <pc:docMk/>
            <pc:sldMk cId="2015874003" sldId="285"/>
            <ac:spMk id="2" creationId="{C5AE578C-A967-741F-14A8-11E9E8D92579}"/>
          </ac:spMkLst>
        </pc:spChg>
        <pc:spChg chg="mod ord">
          <ac:chgData name="Antoine Marineau Bélanger" userId="bde6bc00-d571-4aec-8c24-da87f3134bb4" providerId="ADAL" clId="{AB8C8867-8926-4AD3-B810-EFFD3AB39A43}" dt="2025-12-03T15:57:46.375" v="422" actId="2711"/>
          <ac:spMkLst>
            <pc:docMk/>
            <pc:sldMk cId="2015874003" sldId="285"/>
            <ac:spMk id="4" creationId="{6CE4FB9A-AEEE-F5BA-1BED-E4F3542A03BC}"/>
          </ac:spMkLst>
        </pc:spChg>
        <pc:spChg chg="add mod">
          <ac:chgData name="Antoine Marineau Bélanger" userId="bde6bc00-d571-4aec-8c24-da87f3134bb4" providerId="ADAL" clId="{AB8C8867-8926-4AD3-B810-EFFD3AB39A43}" dt="2025-12-03T15:57:38.449" v="421" actId="1076"/>
          <ac:spMkLst>
            <pc:docMk/>
            <pc:sldMk cId="2015874003" sldId="285"/>
            <ac:spMk id="9" creationId="{89DF040F-1099-E514-CA91-679C1825366A}"/>
          </ac:spMkLst>
        </pc:spChg>
        <pc:spChg chg="add del">
          <ac:chgData name="Antoine Marineau Bélanger" userId="bde6bc00-d571-4aec-8c24-da87f3134bb4" providerId="ADAL" clId="{AB8C8867-8926-4AD3-B810-EFFD3AB39A43}" dt="2025-12-03T15:57:18.922" v="412" actId="26606"/>
          <ac:spMkLst>
            <pc:docMk/>
            <pc:sldMk cId="2015874003" sldId="285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5:57:18.922" v="411" actId="26606"/>
          <ac:spMkLst>
            <pc:docMk/>
            <pc:sldMk cId="2015874003" sldId="285"/>
            <ac:spMk id="15" creationId="{04812C46-200A-4DEB-A05E-3ED6C68C2387}"/>
          </ac:spMkLst>
        </pc:spChg>
        <pc:spChg chg="add del">
          <ac:chgData name="Antoine Marineau Bélanger" userId="bde6bc00-d571-4aec-8c24-da87f3134bb4" providerId="ADAL" clId="{AB8C8867-8926-4AD3-B810-EFFD3AB39A43}" dt="2025-12-03T15:57:18.922" v="411" actId="26606"/>
          <ac:spMkLst>
            <pc:docMk/>
            <pc:sldMk cId="2015874003" sldId="285"/>
            <ac:spMk id="17" creationId="{D1EA859B-E555-4109-94F3-6700E046E008}"/>
          </ac:spMkLst>
        </pc:spChg>
        <pc:spChg chg="add">
          <ac:chgData name="Antoine Marineau Bélanger" userId="bde6bc00-d571-4aec-8c24-da87f3134bb4" providerId="ADAL" clId="{AB8C8867-8926-4AD3-B810-EFFD3AB39A43}" dt="2025-12-03T15:57:18.922" v="412" actId="26606"/>
          <ac:spMkLst>
            <pc:docMk/>
            <pc:sldMk cId="2015874003" sldId="285"/>
            <ac:spMk id="19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5:57:18.922" v="412" actId="26606"/>
          <ac:spMkLst>
            <pc:docMk/>
            <pc:sldMk cId="2015874003" sldId="285"/>
            <ac:spMk id="20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5:56:44.820" v="407" actId="478"/>
          <ac:picMkLst>
            <pc:docMk/>
            <pc:sldMk cId="2015874003" sldId="285"/>
            <ac:picMk id="5" creationId="{595BBE28-4DCB-EB07-CED7-6A08DA3B7031}"/>
          </ac:picMkLst>
        </pc:picChg>
        <pc:picChg chg="del">
          <ac:chgData name="Antoine Marineau Bélanger" userId="bde6bc00-d571-4aec-8c24-da87f3134bb4" providerId="ADAL" clId="{AB8C8867-8926-4AD3-B810-EFFD3AB39A43}" dt="2025-12-03T15:56:45.487" v="408" actId="478"/>
          <ac:picMkLst>
            <pc:docMk/>
            <pc:sldMk cId="2015874003" sldId="285"/>
            <ac:picMk id="6" creationId="{FCC54D34-540C-06A1-73BB-6303201C5363}"/>
          </ac:picMkLst>
        </pc:picChg>
        <pc:picChg chg="add mod">
          <ac:chgData name="Antoine Marineau Bélanger" userId="bde6bc00-d571-4aec-8c24-da87f3134bb4" providerId="ADAL" clId="{AB8C8867-8926-4AD3-B810-EFFD3AB39A43}" dt="2025-12-03T15:57:18.922" v="412" actId="26606"/>
          <ac:picMkLst>
            <pc:docMk/>
            <pc:sldMk cId="2015874003" sldId="285"/>
            <ac:picMk id="7" creationId="{0E438A2E-A412-1173-A4AA-D8E079608235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58:53.131" v="435" actId="478"/>
        <pc:sldMkLst>
          <pc:docMk/>
          <pc:sldMk cId="4245208670" sldId="286"/>
        </pc:sldMkLst>
        <pc:spChg chg="mod ord">
          <ac:chgData name="Antoine Marineau Bélanger" userId="bde6bc00-d571-4aec-8c24-da87f3134bb4" providerId="ADAL" clId="{AB8C8867-8926-4AD3-B810-EFFD3AB39A43}" dt="2025-12-03T15:58:46.046" v="432" actId="113"/>
          <ac:spMkLst>
            <pc:docMk/>
            <pc:sldMk cId="4245208670" sldId="286"/>
            <ac:spMk id="3" creationId="{09E91460-95A5-E116-45AB-02037E5DA795}"/>
          </ac:spMkLst>
        </pc:spChg>
        <pc:spChg chg="add del mod">
          <ac:chgData name="Antoine Marineau Bélanger" userId="bde6bc00-d571-4aec-8c24-da87f3134bb4" providerId="ADAL" clId="{AB8C8867-8926-4AD3-B810-EFFD3AB39A43}" dt="2025-12-03T15:58:53.131" v="435" actId="478"/>
          <ac:spMkLst>
            <pc:docMk/>
            <pc:sldMk cId="4245208670" sldId="286"/>
            <ac:spMk id="9" creationId="{F26A9435-D748-2051-E031-8FAF0D44747F}"/>
          </ac:spMkLst>
        </pc:spChg>
        <pc:spChg chg="add del">
          <ac:chgData name="Antoine Marineau Bélanger" userId="bde6bc00-d571-4aec-8c24-da87f3134bb4" providerId="ADAL" clId="{AB8C8867-8926-4AD3-B810-EFFD3AB39A43}" dt="2025-12-03T15:58:38.765" v="428" actId="26606"/>
          <ac:spMkLst>
            <pc:docMk/>
            <pc:sldMk cId="4245208670" sldId="286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5:58:38.733" v="427" actId="26606"/>
          <ac:spMkLst>
            <pc:docMk/>
            <pc:sldMk cId="4245208670" sldId="286"/>
            <ac:spMk id="15" creationId="{A7C5F937-FDA4-49FD-A135-03738460F694}"/>
          </ac:spMkLst>
        </pc:spChg>
        <pc:spChg chg="add del">
          <ac:chgData name="Antoine Marineau Bélanger" userId="bde6bc00-d571-4aec-8c24-da87f3134bb4" providerId="ADAL" clId="{AB8C8867-8926-4AD3-B810-EFFD3AB39A43}" dt="2025-12-03T15:58:38.733" v="427" actId="26606"/>
          <ac:spMkLst>
            <pc:docMk/>
            <pc:sldMk cId="4245208670" sldId="286"/>
            <ac:spMk id="17" creationId="{F515E37C-522A-423F-B958-36BF6614147F}"/>
          </ac:spMkLst>
        </pc:spChg>
        <pc:spChg chg="add del">
          <ac:chgData name="Antoine Marineau Bélanger" userId="bde6bc00-d571-4aec-8c24-da87f3134bb4" providerId="ADAL" clId="{AB8C8867-8926-4AD3-B810-EFFD3AB39A43}" dt="2025-12-03T15:58:38.733" v="427" actId="26606"/>
          <ac:spMkLst>
            <pc:docMk/>
            <pc:sldMk cId="4245208670" sldId="286"/>
            <ac:spMk id="19" creationId="{C125E75E-F290-415E-9397-4DAC206C5A43}"/>
          </ac:spMkLst>
        </pc:spChg>
        <pc:spChg chg="add">
          <ac:chgData name="Antoine Marineau Bélanger" userId="bde6bc00-d571-4aec-8c24-da87f3134bb4" providerId="ADAL" clId="{AB8C8867-8926-4AD3-B810-EFFD3AB39A43}" dt="2025-12-03T15:58:38.765" v="428" actId="26606"/>
          <ac:spMkLst>
            <pc:docMk/>
            <pc:sldMk cId="4245208670" sldId="286"/>
            <ac:spMk id="21" creationId="{75C56826-D4E5-42ED-8529-079651CB3005}"/>
          </ac:spMkLst>
        </pc:spChg>
        <pc:spChg chg="add">
          <ac:chgData name="Antoine Marineau Bélanger" userId="bde6bc00-d571-4aec-8c24-da87f3134bb4" providerId="ADAL" clId="{AB8C8867-8926-4AD3-B810-EFFD3AB39A43}" dt="2025-12-03T15:58:38.765" v="428" actId="26606"/>
          <ac:spMkLst>
            <pc:docMk/>
            <pc:sldMk cId="4245208670" sldId="286"/>
            <ac:spMk id="22" creationId="{231BF440-39FA-4087-84CC-2EEC0BBDAF29}"/>
          </ac:spMkLst>
        </pc:spChg>
        <pc:spChg chg="add">
          <ac:chgData name="Antoine Marineau Bélanger" userId="bde6bc00-d571-4aec-8c24-da87f3134bb4" providerId="ADAL" clId="{AB8C8867-8926-4AD3-B810-EFFD3AB39A43}" dt="2025-12-03T15:58:38.765" v="428" actId="26606"/>
          <ac:spMkLst>
            <pc:docMk/>
            <pc:sldMk cId="4245208670" sldId="286"/>
            <ac:spMk id="23" creationId="{82095FCE-EF05-4443-B97A-85DEE3A5CA17}"/>
          </ac:spMkLst>
        </pc:spChg>
        <pc:spChg chg="add">
          <ac:chgData name="Antoine Marineau Bélanger" userId="bde6bc00-d571-4aec-8c24-da87f3134bb4" providerId="ADAL" clId="{AB8C8867-8926-4AD3-B810-EFFD3AB39A43}" dt="2025-12-03T15:58:38.765" v="428" actId="26606"/>
          <ac:spMkLst>
            <pc:docMk/>
            <pc:sldMk cId="4245208670" sldId="286"/>
            <ac:spMk id="24" creationId="{F04E4CBA-303B-48BD-8451-C2701CB0EEBF}"/>
          </ac:spMkLst>
        </pc:spChg>
        <pc:spChg chg="add">
          <ac:chgData name="Antoine Marineau Bélanger" userId="bde6bc00-d571-4aec-8c24-da87f3134bb4" providerId="ADAL" clId="{AB8C8867-8926-4AD3-B810-EFFD3AB39A43}" dt="2025-12-03T15:58:38.765" v="428" actId="26606"/>
          <ac:spMkLst>
            <pc:docMk/>
            <pc:sldMk cId="4245208670" sldId="286"/>
            <ac:spMk id="25" creationId="{CA00AE6B-AA30-4CF8-BA6F-339B780AD76C}"/>
          </ac:spMkLst>
        </pc:spChg>
        <pc:spChg chg="add">
          <ac:chgData name="Antoine Marineau Bélanger" userId="bde6bc00-d571-4aec-8c24-da87f3134bb4" providerId="ADAL" clId="{AB8C8867-8926-4AD3-B810-EFFD3AB39A43}" dt="2025-12-03T15:58:38.765" v="428" actId="26606"/>
          <ac:spMkLst>
            <pc:docMk/>
            <pc:sldMk cId="4245208670" sldId="286"/>
            <ac:spMk id="26" creationId="{F6CA58B3-AFCC-4A40-9882-50D5080879B0}"/>
          </ac:spMkLst>
        </pc:spChg>
        <pc:picChg chg="add mod ord">
          <ac:chgData name="Antoine Marineau Bélanger" userId="bde6bc00-d571-4aec-8c24-da87f3134bb4" providerId="ADAL" clId="{AB8C8867-8926-4AD3-B810-EFFD3AB39A43}" dt="2025-12-03T15:58:38.765" v="428" actId="26606"/>
          <ac:picMkLst>
            <pc:docMk/>
            <pc:sldMk cId="4245208670" sldId="286"/>
            <ac:picMk id="4" creationId="{4DB9D251-9F55-BA51-74CC-CEF5819CF313}"/>
          </ac:picMkLst>
        </pc:picChg>
        <pc:picChg chg="del">
          <ac:chgData name="Antoine Marineau Bélanger" userId="bde6bc00-d571-4aec-8c24-da87f3134bb4" providerId="ADAL" clId="{AB8C8867-8926-4AD3-B810-EFFD3AB39A43}" dt="2025-12-03T15:57:54.319" v="423" actId="478"/>
          <ac:picMkLst>
            <pc:docMk/>
            <pc:sldMk cId="4245208670" sldId="286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5:58:38.765" v="428" actId="26606"/>
          <ac:picMkLst>
            <pc:docMk/>
            <pc:sldMk cId="4245208670" sldId="286"/>
            <ac:picMk id="7" creationId="{80092019-C38F-9011-B66C-8C02AB4A6710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08:41.762" v="549" actId="20577"/>
        <pc:sldMkLst>
          <pc:docMk/>
          <pc:sldMk cId="3553047199" sldId="287"/>
        </pc:sldMkLst>
        <pc:spChg chg="del">
          <ac:chgData name="Antoine Marineau Bélanger" userId="bde6bc00-d571-4aec-8c24-da87f3134bb4" providerId="ADAL" clId="{AB8C8867-8926-4AD3-B810-EFFD3AB39A43}" dt="2025-12-03T16:07:58.159" v="534" actId="478"/>
          <ac:spMkLst>
            <pc:docMk/>
            <pc:sldMk cId="3553047199" sldId="287"/>
            <ac:spMk id="2" creationId="{9561FA06-ED27-6E10-3569-3E68F6C2A5AC}"/>
          </ac:spMkLst>
        </pc:spChg>
        <pc:spChg chg="mod">
          <ac:chgData name="Antoine Marineau Bélanger" userId="bde6bc00-d571-4aec-8c24-da87f3134bb4" providerId="ADAL" clId="{AB8C8867-8926-4AD3-B810-EFFD3AB39A43}" dt="2025-12-03T16:08:34.281" v="545" actId="27636"/>
          <ac:spMkLst>
            <pc:docMk/>
            <pc:sldMk cId="3553047199" sldId="287"/>
            <ac:spMk id="4" creationId="{BE37F13E-6B13-6116-E2E9-A2585B46C39B}"/>
          </ac:spMkLst>
        </pc:spChg>
        <pc:spChg chg="add mod">
          <ac:chgData name="Antoine Marineau Bélanger" userId="bde6bc00-d571-4aec-8c24-da87f3134bb4" providerId="ADAL" clId="{AB8C8867-8926-4AD3-B810-EFFD3AB39A43}" dt="2025-12-03T16:08:41.762" v="549" actId="20577"/>
          <ac:spMkLst>
            <pc:docMk/>
            <pc:sldMk cId="3553047199" sldId="287"/>
            <ac:spMk id="9" creationId="{C00E5A47-5A99-5E05-5663-38F9E6721BE2}"/>
          </ac:spMkLst>
        </pc:spChg>
        <pc:spChg chg="del">
          <ac:chgData name="Antoine Marineau Bélanger" userId="bde6bc00-d571-4aec-8c24-da87f3134bb4" providerId="ADAL" clId="{AB8C8867-8926-4AD3-B810-EFFD3AB39A43}" dt="2025-12-03T16:08:25.299" v="538" actId="26606"/>
          <ac:spMkLst>
            <pc:docMk/>
            <pc:sldMk cId="3553047199" sldId="287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08:25.299" v="538" actId="26606"/>
          <ac:spMkLst>
            <pc:docMk/>
            <pc:sldMk cId="3553047199" sldId="287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6:08:25.299" v="538" actId="26606"/>
          <ac:spMkLst>
            <pc:docMk/>
            <pc:sldMk cId="3553047199" sldId="287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6:07:59.081" v="535" actId="478"/>
          <ac:picMkLst>
            <pc:docMk/>
            <pc:sldMk cId="3553047199" sldId="287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6:08:25.299" v="538" actId="26606"/>
          <ac:picMkLst>
            <pc:docMk/>
            <pc:sldMk cId="3553047199" sldId="287"/>
            <ac:picMk id="6" creationId="{F2F61259-7D30-E42F-D1A7-78BDE6F6E7B1}"/>
          </ac:picMkLst>
        </pc:picChg>
        <pc:picChg chg="del">
          <ac:chgData name="Antoine Marineau Bélanger" userId="bde6bc00-d571-4aec-8c24-da87f3134bb4" providerId="ADAL" clId="{AB8C8867-8926-4AD3-B810-EFFD3AB39A43}" dt="2025-12-03T16:08:00.653" v="536" actId="478"/>
          <ac:picMkLst>
            <pc:docMk/>
            <pc:sldMk cId="3553047199" sldId="287"/>
            <ac:picMk id="8" creationId="{85DDEB2E-E1BD-9972-7F46-06A2DD6A2041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09:30.058" v="564" actId="403"/>
        <pc:sldMkLst>
          <pc:docMk/>
          <pc:sldMk cId="617017526" sldId="288"/>
        </pc:sldMkLst>
        <pc:spChg chg="mod ord">
          <ac:chgData name="Antoine Marineau Bélanger" userId="bde6bc00-d571-4aec-8c24-da87f3134bb4" providerId="ADAL" clId="{AB8C8867-8926-4AD3-B810-EFFD3AB39A43}" dt="2025-12-03T16:09:30.058" v="564" actId="403"/>
          <ac:spMkLst>
            <pc:docMk/>
            <pc:sldMk cId="617017526" sldId="288"/>
            <ac:spMk id="3" creationId="{A3B70767-539A-63C5-AD03-31DF92E407A1}"/>
          </ac:spMkLst>
        </pc:spChg>
        <pc:spChg chg="add del">
          <ac:chgData name="Antoine Marineau Bélanger" userId="bde6bc00-d571-4aec-8c24-da87f3134bb4" providerId="ADAL" clId="{AB8C8867-8926-4AD3-B810-EFFD3AB39A43}" dt="2025-12-03T16:09:17.075" v="557" actId="26606"/>
          <ac:spMkLst>
            <pc:docMk/>
            <pc:sldMk cId="617017526" sldId="288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6:09:03.899" v="554" actId="26606"/>
          <ac:spMkLst>
            <pc:docMk/>
            <pc:sldMk cId="617017526" sldId="288"/>
            <ac:spMk id="15" creationId="{1D50F262-343C-4101-AB3C-9DA1072F7305}"/>
          </ac:spMkLst>
        </pc:spChg>
        <pc:spChg chg="add del">
          <ac:chgData name="Antoine Marineau Bélanger" userId="bde6bc00-d571-4aec-8c24-da87f3134bb4" providerId="ADAL" clId="{AB8C8867-8926-4AD3-B810-EFFD3AB39A43}" dt="2025-12-03T16:09:03.899" v="554" actId="26606"/>
          <ac:spMkLst>
            <pc:docMk/>
            <pc:sldMk cId="617017526" sldId="288"/>
            <ac:spMk id="17" creationId="{6A0924B3-0260-445E-AFD7-9533C0D1B3C9}"/>
          </ac:spMkLst>
        </pc:spChg>
        <pc:spChg chg="add del">
          <ac:chgData name="Antoine Marineau Bélanger" userId="bde6bc00-d571-4aec-8c24-da87f3134bb4" providerId="ADAL" clId="{AB8C8867-8926-4AD3-B810-EFFD3AB39A43}" dt="2025-12-03T16:09:03.899" v="554" actId="26606"/>
          <ac:spMkLst>
            <pc:docMk/>
            <pc:sldMk cId="617017526" sldId="288"/>
            <ac:spMk id="19" creationId="{7C34E8CB-B972-4A94-8469-315C10C2AA93}"/>
          </ac:spMkLst>
        </pc:spChg>
        <pc:spChg chg="add del">
          <ac:chgData name="Antoine Marineau Bélanger" userId="bde6bc00-d571-4aec-8c24-da87f3134bb4" providerId="ADAL" clId="{AB8C8867-8926-4AD3-B810-EFFD3AB39A43}" dt="2025-12-03T16:09:03.899" v="554" actId="26606"/>
          <ac:spMkLst>
            <pc:docMk/>
            <pc:sldMk cId="617017526" sldId="288"/>
            <ac:spMk id="21" creationId="{114A821F-8663-46BA-8CC0-D4C44F639F3A}"/>
          </ac:spMkLst>
        </pc:spChg>
        <pc:spChg chg="add del">
          <ac:chgData name="Antoine Marineau Bélanger" userId="bde6bc00-d571-4aec-8c24-da87f3134bb4" providerId="ADAL" clId="{AB8C8867-8926-4AD3-B810-EFFD3AB39A43}" dt="2025-12-03T16:09:03.899" v="554" actId="26606"/>
          <ac:spMkLst>
            <pc:docMk/>
            <pc:sldMk cId="617017526" sldId="288"/>
            <ac:spMk id="23" creationId="{67EF550F-47CE-4FB2-9DAC-12AD835C833D}"/>
          </ac:spMkLst>
        </pc:spChg>
        <pc:spChg chg="add del">
          <ac:chgData name="Antoine Marineau Bélanger" userId="bde6bc00-d571-4aec-8c24-da87f3134bb4" providerId="ADAL" clId="{AB8C8867-8926-4AD3-B810-EFFD3AB39A43}" dt="2025-12-03T16:09:17.075" v="556" actId="26606"/>
          <ac:spMkLst>
            <pc:docMk/>
            <pc:sldMk cId="617017526" sldId="288"/>
            <ac:spMk id="25" creationId="{C4879EFC-8E62-4E00-973C-C45EE9EC676D}"/>
          </ac:spMkLst>
        </pc:spChg>
        <pc:spChg chg="add del">
          <ac:chgData name="Antoine Marineau Bélanger" userId="bde6bc00-d571-4aec-8c24-da87f3134bb4" providerId="ADAL" clId="{AB8C8867-8926-4AD3-B810-EFFD3AB39A43}" dt="2025-12-03T16:09:17.075" v="556" actId="26606"/>
          <ac:spMkLst>
            <pc:docMk/>
            <pc:sldMk cId="617017526" sldId="288"/>
            <ac:spMk id="26" creationId="{D6A9C53F-5F90-40A5-8C85-5412D39C8C68}"/>
          </ac:spMkLst>
        </pc:spChg>
        <pc:spChg chg="add">
          <ac:chgData name="Antoine Marineau Bélanger" userId="bde6bc00-d571-4aec-8c24-da87f3134bb4" providerId="ADAL" clId="{AB8C8867-8926-4AD3-B810-EFFD3AB39A43}" dt="2025-12-03T16:09:17.075" v="557" actId="26606"/>
          <ac:spMkLst>
            <pc:docMk/>
            <pc:sldMk cId="617017526" sldId="288"/>
            <ac:spMk id="28" creationId="{1D50F262-343C-4101-AB3C-9DA1072F7305}"/>
          </ac:spMkLst>
        </pc:spChg>
        <pc:spChg chg="add">
          <ac:chgData name="Antoine Marineau Bélanger" userId="bde6bc00-d571-4aec-8c24-da87f3134bb4" providerId="ADAL" clId="{AB8C8867-8926-4AD3-B810-EFFD3AB39A43}" dt="2025-12-03T16:09:17.075" v="557" actId="26606"/>
          <ac:spMkLst>
            <pc:docMk/>
            <pc:sldMk cId="617017526" sldId="288"/>
            <ac:spMk id="29" creationId="{6A0924B3-0260-445E-AFD7-9533C0D1B3C9}"/>
          </ac:spMkLst>
        </pc:spChg>
        <pc:spChg chg="add">
          <ac:chgData name="Antoine Marineau Bélanger" userId="bde6bc00-d571-4aec-8c24-da87f3134bb4" providerId="ADAL" clId="{AB8C8867-8926-4AD3-B810-EFFD3AB39A43}" dt="2025-12-03T16:09:17.075" v="557" actId="26606"/>
          <ac:spMkLst>
            <pc:docMk/>
            <pc:sldMk cId="617017526" sldId="288"/>
            <ac:spMk id="30" creationId="{7C34E8CB-B972-4A94-8469-315C10C2AA93}"/>
          </ac:spMkLst>
        </pc:spChg>
        <pc:spChg chg="add">
          <ac:chgData name="Antoine Marineau Bélanger" userId="bde6bc00-d571-4aec-8c24-da87f3134bb4" providerId="ADAL" clId="{AB8C8867-8926-4AD3-B810-EFFD3AB39A43}" dt="2025-12-03T16:09:17.075" v="557" actId="26606"/>
          <ac:spMkLst>
            <pc:docMk/>
            <pc:sldMk cId="617017526" sldId="288"/>
            <ac:spMk id="31" creationId="{114A821F-8663-46BA-8CC0-D4C44F639F3A}"/>
          </ac:spMkLst>
        </pc:spChg>
        <pc:spChg chg="add">
          <ac:chgData name="Antoine Marineau Bélanger" userId="bde6bc00-d571-4aec-8c24-da87f3134bb4" providerId="ADAL" clId="{AB8C8867-8926-4AD3-B810-EFFD3AB39A43}" dt="2025-12-03T16:09:17.075" v="557" actId="26606"/>
          <ac:spMkLst>
            <pc:docMk/>
            <pc:sldMk cId="617017526" sldId="288"/>
            <ac:spMk id="32" creationId="{67EF550F-47CE-4FB2-9DAC-12AD835C833D}"/>
          </ac:spMkLst>
        </pc:spChg>
        <pc:picChg chg="add mod">
          <ac:chgData name="Antoine Marineau Bélanger" userId="bde6bc00-d571-4aec-8c24-da87f3134bb4" providerId="ADAL" clId="{AB8C8867-8926-4AD3-B810-EFFD3AB39A43}" dt="2025-12-03T16:09:17.075" v="557" actId="26606"/>
          <ac:picMkLst>
            <pc:docMk/>
            <pc:sldMk cId="617017526" sldId="288"/>
            <ac:picMk id="4" creationId="{4C7B255A-168C-732F-98F2-621054D5E90F}"/>
          </ac:picMkLst>
        </pc:picChg>
        <pc:picChg chg="del">
          <ac:chgData name="Antoine Marineau Bélanger" userId="bde6bc00-d571-4aec-8c24-da87f3134bb4" providerId="ADAL" clId="{AB8C8867-8926-4AD3-B810-EFFD3AB39A43}" dt="2025-12-03T16:08:45.952" v="550" actId="478"/>
          <ac:picMkLst>
            <pc:docMk/>
            <pc:sldMk cId="617017526" sldId="288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6:09:17.075" v="557" actId="26606"/>
          <ac:picMkLst>
            <pc:docMk/>
            <pc:sldMk cId="617017526" sldId="288"/>
            <ac:picMk id="7" creationId="{F8FAB2FA-D681-D246-6300-81EBF04627A9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30:50.294" v="661" actId="1076"/>
        <pc:sldMkLst>
          <pc:docMk/>
          <pc:sldMk cId="1263748975" sldId="290"/>
        </pc:sldMkLst>
        <pc:spChg chg="del">
          <ac:chgData name="Antoine Marineau Bélanger" userId="bde6bc00-d571-4aec-8c24-da87f3134bb4" providerId="ADAL" clId="{AB8C8867-8926-4AD3-B810-EFFD3AB39A43}" dt="2025-12-03T16:29:05.958" v="647" actId="478"/>
          <ac:spMkLst>
            <pc:docMk/>
            <pc:sldMk cId="1263748975" sldId="290"/>
            <ac:spMk id="2" creationId="{21DDE146-AC22-1AA4-66C3-6A9A0466A3DA}"/>
          </ac:spMkLst>
        </pc:spChg>
        <pc:spChg chg="mod ord">
          <ac:chgData name="Antoine Marineau Bélanger" userId="bde6bc00-d571-4aec-8c24-da87f3134bb4" providerId="ADAL" clId="{AB8C8867-8926-4AD3-B810-EFFD3AB39A43}" dt="2025-12-03T16:30:34.355" v="659" actId="403"/>
          <ac:spMkLst>
            <pc:docMk/>
            <pc:sldMk cId="1263748975" sldId="290"/>
            <ac:spMk id="4" creationId="{C3D3F854-4EF3-7A26-B0D6-048209C90109}"/>
          </ac:spMkLst>
        </pc:spChg>
        <pc:spChg chg="add del">
          <ac:chgData name="Antoine Marineau Bélanger" userId="bde6bc00-d571-4aec-8c24-da87f3134bb4" providerId="ADAL" clId="{AB8C8867-8926-4AD3-B810-EFFD3AB39A43}" dt="2025-12-03T16:30:22.100" v="653" actId="26606"/>
          <ac:spMkLst>
            <pc:docMk/>
            <pc:sldMk cId="1263748975" sldId="290"/>
            <ac:spMk id="10" creationId="{42A4FC2C-047E-45A5-965D-8E1E3BF09BC6}"/>
          </ac:spMkLst>
        </pc:spChg>
        <pc:spChg chg="add mod">
          <ac:chgData name="Antoine Marineau Bélanger" userId="bde6bc00-d571-4aec-8c24-da87f3134bb4" providerId="ADAL" clId="{AB8C8867-8926-4AD3-B810-EFFD3AB39A43}" dt="2025-12-03T16:30:50.294" v="661" actId="1076"/>
          <ac:spMkLst>
            <pc:docMk/>
            <pc:sldMk cId="1263748975" sldId="290"/>
            <ac:spMk id="11" creationId="{6B03B4AC-00A9-7BD5-D88A-33418E6D5550}"/>
          </ac:spMkLst>
        </pc:spChg>
        <pc:spChg chg="add del">
          <ac:chgData name="Antoine Marineau Bélanger" userId="bde6bc00-d571-4aec-8c24-da87f3134bb4" providerId="ADAL" clId="{AB8C8867-8926-4AD3-B810-EFFD3AB39A43}" dt="2025-12-03T16:30:21.973" v="652" actId="26606"/>
          <ac:spMkLst>
            <pc:docMk/>
            <pc:sldMk cId="1263748975" sldId="290"/>
            <ac:spMk id="15" creationId="{38468727-63BE-4191-B4A6-C30C82C0E986}"/>
          </ac:spMkLst>
        </pc:spChg>
        <pc:spChg chg="add del">
          <ac:chgData name="Antoine Marineau Bélanger" userId="bde6bc00-d571-4aec-8c24-da87f3134bb4" providerId="ADAL" clId="{AB8C8867-8926-4AD3-B810-EFFD3AB39A43}" dt="2025-12-03T16:30:21.973" v="652" actId="26606"/>
          <ac:spMkLst>
            <pc:docMk/>
            <pc:sldMk cId="1263748975" sldId="290"/>
            <ac:spMk id="17" creationId="{9D355BB6-1BB8-4828-B246-CFB31742D7B8}"/>
          </ac:spMkLst>
        </pc:spChg>
        <pc:spChg chg="add del">
          <ac:chgData name="Antoine Marineau Bélanger" userId="bde6bc00-d571-4aec-8c24-da87f3134bb4" providerId="ADAL" clId="{AB8C8867-8926-4AD3-B810-EFFD3AB39A43}" dt="2025-12-03T16:30:21.973" v="652" actId="26606"/>
          <ac:spMkLst>
            <pc:docMk/>
            <pc:sldMk cId="1263748975" sldId="290"/>
            <ac:spMk id="19" creationId="{CA52A9B9-B2B3-46F0-9D53-0EFF9905BF8F}"/>
          </ac:spMkLst>
        </pc:spChg>
        <pc:spChg chg="add">
          <ac:chgData name="Antoine Marineau Bélanger" userId="bde6bc00-d571-4aec-8c24-da87f3134bb4" providerId="ADAL" clId="{AB8C8867-8926-4AD3-B810-EFFD3AB39A43}" dt="2025-12-03T16:30:22.100" v="653" actId="26606"/>
          <ac:spMkLst>
            <pc:docMk/>
            <pc:sldMk cId="1263748975" sldId="290"/>
            <ac:spMk id="21" creationId="{4B2B1C70-BF3F-41BD-871B-63D8F911F77B}"/>
          </ac:spMkLst>
        </pc:spChg>
        <pc:spChg chg="add">
          <ac:chgData name="Antoine Marineau Bélanger" userId="bde6bc00-d571-4aec-8c24-da87f3134bb4" providerId="ADAL" clId="{AB8C8867-8926-4AD3-B810-EFFD3AB39A43}" dt="2025-12-03T16:30:22.100" v="653" actId="26606"/>
          <ac:spMkLst>
            <pc:docMk/>
            <pc:sldMk cId="1263748975" sldId="290"/>
            <ac:spMk id="22" creationId="{6D731904-7733-45B0-902C-289497204C19}"/>
          </ac:spMkLst>
        </pc:spChg>
        <pc:spChg chg="add">
          <ac:chgData name="Antoine Marineau Bélanger" userId="bde6bc00-d571-4aec-8c24-da87f3134bb4" providerId="ADAL" clId="{AB8C8867-8926-4AD3-B810-EFFD3AB39A43}" dt="2025-12-03T16:30:22.100" v="653" actId="26606"/>
          <ac:spMkLst>
            <pc:docMk/>
            <pc:sldMk cId="1263748975" sldId="290"/>
            <ac:spMk id="23" creationId="{504E6397-35D7-4AEC-9DA9-B7F6B12B88A5}"/>
          </ac:spMkLst>
        </pc:spChg>
        <pc:spChg chg="add">
          <ac:chgData name="Antoine Marineau Bélanger" userId="bde6bc00-d571-4aec-8c24-da87f3134bb4" providerId="ADAL" clId="{AB8C8867-8926-4AD3-B810-EFFD3AB39A43}" dt="2025-12-03T16:30:22.100" v="653" actId="26606"/>
          <ac:spMkLst>
            <pc:docMk/>
            <pc:sldMk cId="1263748975" sldId="290"/>
            <ac:spMk id="24" creationId="{62C5A04F-2AEB-4631-8314-A8B812E1EC8E}"/>
          </ac:spMkLst>
        </pc:spChg>
        <pc:picChg chg="add mod ord">
          <ac:chgData name="Antoine Marineau Bélanger" userId="bde6bc00-d571-4aec-8c24-da87f3134bb4" providerId="ADAL" clId="{AB8C8867-8926-4AD3-B810-EFFD3AB39A43}" dt="2025-12-03T16:30:22.100" v="653" actId="26606"/>
          <ac:picMkLst>
            <pc:docMk/>
            <pc:sldMk cId="1263748975" sldId="290"/>
            <ac:picMk id="5" creationId="{047F69FC-7969-7DEB-696E-BC26E2E5C0AF}"/>
          </ac:picMkLst>
        </pc:picChg>
        <pc:picChg chg="add mod">
          <ac:chgData name="Antoine Marineau Bélanger" userId="bde6bc00-d571-4aec-8c24-da87f3134bb4" providerId="ADAL" clId="{AB8C8867-8926-4AD3-B810-EFFD3AB39A43}" dt="2025-12-03T16:30:22.100" v="653" actId="26606"/>
          <ac:picMkLst>
            <pc:docMk/>
            <pc:sldMk cId="1263748975" sldId="290"/>
            <ac:picMk id="7" creationId="{F37283BF-183A-5DB9-1399-D992EDF2C4EF}"/>
          </ac:picMkLst>
        </pc:picChg>
        <pc:picChg chg="del">
          <ac:chgData name="Antoine Marineau Bélanger" userId="bde6bc00-d571-4aec-8c24-da87f3134bb4" providerId="ADAL" clId="{AB8C8867-8926-4AD3-B810-EFFD3AB39A43}" dt="2025-12-03T16:29:08.896" v="648" actId="478"/>
          <ac:picMkLst>
            <pc:docMk/>
            <pc:sldMk cId="1263748975" sldId="290"/>
            <ac:picMk id="9" creationId="{0D797A52-59F9-77FB-0784-43644B40F1F1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31:28.272" v="668" actId="26606"/>
        <pc:sldMkLst>
          <pc:docMk/>
          <pc:sldMk cId="1713921315" sldId="291"/>
        </pc:sldMkLst>
        <pc:spChg chg="mod ord">
          <ac:chgData name="Antoine Marineau Bélanger" userId="bde6bc00-d571-4aec-8c24-da87f3134bb4" providerId="ADAL" clId="{AB8C8867-8926-4AD3-B810-EFFD3AB39A43}" dt="2025-12-03T16:31:28.272" v="668" actId="26606"/>
          <ac:spMkLst>
            <pc:docMk/>
            <pc:sldMk cId="1713921315" sldId="291"/>
            <ac:spMk id="2" creationId="{C87D6ABA-9306-E05D-61DB-74CAD40D6892}"/>
          </ac:spMkLst>
        </pc:spChg>
        <pc:spChg chg="add del">
          <ac:chgData name="Antoine Marineau Bélanger" userId="bde6bc00-d571-4aec-8c24-da87f3134bb4" providerId="ADAL" clId="{AB8C8867-8926-4AD3-B810-EFFD3AB39A43}" dt="2025-12-03T16:31:28.272" v="668" actId="26606"/>
          <ac:spMkLst>
            <pc:docMk/>
            <pc:sldMk cId="1713921315" sldId="291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6:31:28.267" v="667" actId="26606"/>
          <ac:spMkLst>
            <pc:docMk/>
            <pc:sldMk cId="1713921315" sldId="291"/>
            <ac:spMk id="15" creationId="{0E91F5CA-B392-444C-88E3-BF5BAAEBDEB0}"/>
          </ac:spMkLst>
        </pc:spChg>
        <pc:spChg chg="add del">
          <ac:chgData name="Antoine Marineau Bélanger" userId="bde6bc00-d571-4aec-8c24-da87f3134bb4" providerId="ADAL" clId="{AB8C8867-8926-4AD3-B810-EFFD3AB39A43}" dt="2025-12-03T16:31:28.267" v="667" actId="26606"/>
          <ac:spMkLst>
            <pc:docMk/>
            <pc:sldMk cId="1713921315" sldId="291"/>
            <ac:spMk id="17" creationId="{0459807F-B6FA-44D3-9A53-C55B6B56884A}"/>
          </ac:spMkLst>
        </pc:spChg>
        <pc:spChg chg="add">
          <ac:chgData name="Antoine Marineau Bélanger" userId="bde6bc00-d571-4aec-8c24-da87f3134bb4" providerId="ADAL" clId="{AB8C8867-8926-4AD3-B810-EFFD3AB39A43}" dt="2025-12-03T16:31:28.272" v="668" actId="26606"/>
          <ac:spMkLst>
            <pc:docMk/>
            <pc:sldMk cId="1713921315" sldId="291"/>
            <ac:spMk id="20" creationId="{37C89E4B-3C9F-44B9-8B86-D9E3D112D8EC}"/>
          </ac:spMkLst>
        </pc:spChg>
        <pc:picChg chg="add mod">
          <ac:chgData name="Antoine Marineau Bélanger" userId="bde6bc00-d571-4aec-8c24-da87f3134bb4" providerId="ADAL" clId="{AB8C8867-8926-4AD3-B810-EFFD3AB39A43}" dt="2025-12-03T16:31:28.272" v="668" actId="26606"/>
          <ac:picMkLst>
            <pc:docMk/>
            <pc:sldMk cId="1713921315" sldId="291"/>
            <ac:picMk id="4" creationId="{4AD2DAD8-B041-5753-895D-54ED18681333}"/>
          </ac:picMkLst>
        </pc:picChg>
        <pc:picChg chg="del">
          <ac:chgData name="Antoine Marineau Bélanger" userId="bde6bc00-d571-4aec-8c24-da87f3134bb4" providerId="ADAL" clId="{AB8C8867-8926-4AD3-B810-EFFD3AB39A43}" dt="2025-12-03T16:30:58.677" v="663" actId="478"/>
          <ac:picMkLst>
            <pc:docMk/>
            <pc:sldMk cId="1713921315" sldId="291"/>
            <ac:picMk id="5" creationId="{595BBE28-4DCB-EB07-CED7-6A08DA3B7031}"/>
          </ac:picMkLst>
        </pc:picChg>
        <pc:picChg chg="del mod">
          <ac:chgData name="Antoine Marineau Bélanger" userId="bde6bc00-d571-4aec-8c24-da87f3134bb4" providerId="ADAL" clId="{AB8C8867-8926-4AD3-B810-EFFD3AB39A43}" dt="2025-12-03T16:30:59.539" v="664" actId="478"/>
          <ac:picMkLst>
            <pc:docMk/>
            <pc:sldMk cId="1713921315" sldId="291"/>
            <ac:picMk id="7" creationId="{0B437504-75DB-8696-5384-96762518D4B3}"/>
          </ac:picMkLst>
        </pc:picChg>
        <pc:cxnChg chg="add">
          <ac:chgData name="Antoine Marineau Bélanger" userId="bde6bc00-d571-4aec-8c24-da87f3134bb4" providerId="ADAL" clId="{AB8C8867-8926-4AD3-B810-EFFD3AB39A43}" dt="2025-12-03T16:31:28.272" v="668" actId="26606"/>
          <ac:cxnSpMkLst>
            <pc:docMk/>
            <pc:sldMk cId="1713921315" sldId="291"/>
            <ac:cxnSpMk id="19" creationId="{D891E407-403B-4764-86C9-33A56D3BCAA3}"/>
          </ac:cxnSpMkLst>
        </pc:cxnChg>
        <pc:cxnChg chg="add">
          <ac:chgData name="Antoine Marineau Bélanger" userId="bde6bc00-d571-4aec-8c24-da87f3134bb4" providerId="ADAL" clId="{AB8C8867-8926-4AD3-B810-EFFD3AB39A43}" dt="2025-12-03T16:31:28.272" v="668" actId="26606"/>
          <ac:cxnSpMkLst>
            <pc:docMk/>
            <pc:sldMk cId="1713921315" sldId="291"/>
            <ac:cxnSpMk id="21" creationId="{AA2EAA10-076F-46BD-8F0F-B9A2FB77A85C}"/>
          </ac:cxnSpMkLst>
        </pc:cxnChg>
      </pc:sldChg>
      <pc:sldChg chg="addSp delSp modSp mod">
        <pc:chgData name="Antoine Marineau Bélanger" userId="bde6bc00-d571-4aec-8c24-da87f3134bb4" providerId="ADAL" clId="{AB8C8867-8926-4AD3-B810-EFFD3AB39A43}" dt="2025-12-03T15:49:40.394" v="346" actId="20577"/>
        <pc:sldMkLst>
          <pc:docMk/>
          <pc:sldMk cId="169554122" sldId="292"/>
        </pc:sldMkLst>
        <pc:spChg chg="del">
          <ac:chgData name="Antoine Marineau Bélanger" userId="bde6bc00-d571-4aec-8c24-da87f3134bb4" providerId="ADAL" clId="{AB8C8867-8926-4AD3-B810-EFFD3AB39A43}" dt="2025-12-03T15:35:20.488" v="288" actId="478"/>
          <ac:spMkLst>
            <pc:docMk/>
            <pc:sldMk cId="169554122" sldId="292"/>
            <ac:spMk id="2" creationId="{98FC0B24-AF43-539B-691D-FE93BEB9F52D}"/>
          </ac:spMkLst>
        </pc:spChg>
        <pc:spChg chg="mod">
          <ac:chgData name="Antoine Marineau Bélanger" userId="bde6bc00-d571-4aec-8c24-da87f3134bb4" providerId="ADAL" clId="{AB8C8867-8926-4AD3-B810-EFFD3AB39A43}" dt="2025-12-03T15:44:45.961" v="308" actId="403"/>
          <ac:spMkLst>
            <pc:docMk/>
            <pc:sldMk cId="169554122" sldId="292"/>
            <ac:spMk id="3" creationId="{87093417-EC42-7F99-E392-957474DC0031}"/>
          </ac:spMkLst>
        </pc:spChg>
        <pc:spChg chg="add del mod">
          <ac:chgData name="Antoine Marineau Bélanger" userId="bde6bc00-d571-4aec-8c24-da87f3134bb4" providerId="ADAL" clId="{AB8C8867-8926-4AD3-B810-EFFD3AB39A43}" dt="2025-12-03T15:44:14.433" v="293" actId="478"/>
          <ac:spMkLst>
            <pc:docMk/>
            <pc:sldMk cId="169554122" sldId="292"/>
            <ac:spMk id="4" creationId="{0905867E-B6C1-4794-8600-C7FA4227DC55}"/>
          </ac:spMkLst>
        </pc:spChg>
        <pc:spChg chg="del">
          <ac:chgData name="Antoine Marineau Bélanger" userId="bde6bc00-d571-4aec-8c24-da87f3134bb4" providerId="ADAL" clId="{AB8C8867-8926-4AD3-B810-EFFD3AB39A43}" dt="2025-12-03T15:44:22.019" v="295" actId="26606"/>
          <ac:spMkLst>
            <pc:docMk/>
            <pc:sldMk cId="169554122" sldId="292"/>
            <ac:spMk id="10" creationId="{42A4FC2C-047E-45A5-965D-8E1E3BF09BC6}"/>
          </ac:spMkLst>
        </pc:spChg>
        <pc:spChg chg="add mod">
          <ac:chgData name="Antoine Marineau Bélanger" userId="bde6bc00-d571-4aec-8c24-da87f3134bb4" providerId="ADAL" clId="{AB8C8867-8926-4AD3-B810-EFFD3AB39A43}" dt="2025-12-03T15:49:40.394" v="346" actId="20577"/>
          <ac:spMkLst>
            <pc:docMk/>
            <pc:sldMk cId="169554122" sldId="292"/>
            <ac:spMk id="11" creationId="{57079B8E-F64E-FB5C-F08C-843D57B29DA5}"/>
          </ac:spMkLst>
        </pc:spChg>
        <pc:spChg chg="add">
          <ac:chgData name="Antoine Marineau Bélanger" userId="bde6bc00-d571-4aec-8c24-da87f3134bb4" providerId="ADAL" clId="{AB8C8867-8926-4AD3-B810-EFFD3AB39A43}" dt="2025-12-03T15:44:22.019" v="295" actId="26606"/>
          <ac:spMkLst>
            <pc:docMk/>
            <pc:sldMk cId="169554122" sldId="292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5:44:22.019" v="295" actId="26606"/>
          <ac:spMkLst>
            <pc:docMk/>
            <pc:sldMk cId="169554122" sldId="292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5:35:22.093" v="289" actId="478"/>
          <ac:picMkLst>
            <pc:docMk/>
            <pc:sldMk cId="169554122" sldId="292"/>
            <ac:picMk id="5" creationId="{595BBE28-4DCB-EB07-CED7-6A08DA3B7031}"/>
          </ac:picMkLst>
        </pc:picChg>
        <pc:picChg chg="del">
          <ac:chgData name="Antoine Marineau Bélanger" userId="bde6bc00-d571-4aec-8c24-da87f3134bb4" providerId="ADAL" clId="{AB8C8867-8926-4AD3-B810-EFFD3AB39A43}" dt="2025-12-03T15:35:26.464" v="290" actId="478"/>
          <ac:picMkLst>
            <pc:docMk/>
            <pc:sldMk cId="169554122" sldId="292"/>
            <ac:picMk id="6" creationId="{14F2D350-59D3-9E73-2CD7-321D8AE8BEFE}"/>
          </ac:picMkLst>
        </pc:picChg>
        <pc:picChg chg="add mod">
          <ac:chgData name="Antoine Marineau Bélanger" userId="bde6bc00-d571-4aec-8c24-da87f3134bb4" providerId="ADAL" clId="{AB8C8867-8926-4AD3-B810-EFFD3AB39A43}" dt="2025-12-03T15:44:22.019" v="295" actId="26606"/>
          <ac:picMkLst>
            <pc:docMk/>
            <pc:sldMk cId="169554122" sldId="292"/>
            <ac:picMk id="7" creationId="{9CDC7344-6F95-0BF8-AF90-8B0EFBF52D7B}"/>
          </ac:picMkLst>
        </pc:picChg>
        <pc:picChg chg="add del mod">
          <ac:chgData name="Antoine Marineau Bélanger" userId="bde6bc00-d571-4aec-8c24-da87f3134bb4" providerId="ADAL" clId="{AB8C8867-8926-4AD3-B810-EFFD3AB39A43}" dt="2025-12-03T15:47:45.867" v="322" actId="478"/>
          <ac:picMkLst>
            <pc:docMk/>
            <pc:sldMk cId="169554122" sldId="292"/>
            <ac:picMk id="8" creationId="{C2D7092B-FF45-0604-306A-11770EB4C8F6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47:07.992" v="318" actId="403"/>
        <pc:sldMkLst>
          <pc:docMk/>
          <pc:sldMk cId="920350792" sldId="293"/>
        </pc:sldMkLst>
        <pc:spChg chg="mod">
          <ac:chgData name="Antoine Marineau Bélanger" userId="bde6bc00-d571-4aec-8c24-da87f3134bb4" providerId="ADAL" clId="{AB8C8867-8926-4AD3-B810-EFFD3AB39A43}" dt="2025-12-03T15:47:07.992" v="318" actId="403"/>
          <ac:spMkLst>
            <pc:docMk/>
            <pc:sldMk cId="920350792" sldId="293"/>
            <ac:spMk id="4" creationId="{F5ADB7AB-6926-1F64-2D52-A2145B428C0F}"/>
          </ac:spMkLst>
        </pc:spChg>
        <pc:spChg chg="add del">
          <ac:chgData name="Antoine Marineau Bélanger" userId="bde6bc00-d571-4aec-8c24-da87f3134bb4" providerId="ADAL" clId="{AB8C8867-8926-4AD3-B810-EFFD3AB39A43}" dt="2025-12-03T15:47:02.463" v="316" actId="26606"/>
          <ac:spMkLst>
            <pc:docMk/>
            <pc:sldMk cId="920350792" sldId="293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5:47:02.263" v="315" actId="26606"/>
          <ac:spMkLst>
            <pc:docMk/>
            <pc:sldMk cId="920350792" sldId="293"/>
            <ac:spMk id="17" creationId="{D3FEFB99-DF02-4074-979F-B369C314FF86}"/>
          </ac:spMkLst>
        </pc:spChg>
        <pc:spChg chg="add">
          <ac:chgData name="Antoine Marineau Bélanger" userId="bde6bc00-d571-4aec-8c24-da87f3134bb4" providerId="ADAL" clId="{AB8C8867-8926-4AD3-B810-EFFD3AB39A43}" dt="2025-12-03T15:47:02.463" v="316" actId="26606"/>
          <ac:spMkLst>
            <pc:docMk/>
            <pc:sldMk cId="920350792" sldId="293"/>
            <ac:spMk id="43" creationId="{C8814D43-75C6-4E33-8A48-EA5F793E7AD2}"/>
          </ac:spMkLst>
        </pc:spChg>
        <pc:spChg chg="add">
          <ac:chgData name="Antoine Marineau Bélanger" userId="bde6bc00-d571-4aec-8c24-da87f3134bb4" providerId="ADAL" clId="{AB8C8867-8926-4AD3-B810-EFFD3AB39A43}" dt="2025-12-03T15:47:02.463" v="316" actId="26606"/>
          <ac:spMkLst>
            <pc:docMk/>
            <pc:sldMk cId="920350792" sldId="293"/>
            <ac:spMk id="44" creationId="{CBFD732F-F4A3-490D-A72E-EEFD47BBF5A1}"/>
          </ac:spMkLst>
        </pc:spChg>
        <pc:grpChg chg="add del">
          <ac:chgData name="Antoine Marineau Bélanger" userId="bde6bc00-d571-4aec-8c24-da87f3134bb4" providerId="ADAL" clId="{AB8C8867-8926-4AD3-B810-EFFD3AB39A43}" dt="2025-12-03T15:47:02.263" v="315" actId="26606"/>
          <ac:grpSpMkLst>
            <pc:docMk/>
            <pc:sldMk cId="920350792" sldId="293"/>
            <ac:grpSpMk id="25" creationId="{87C3F845-7B24-47B8-BBCC-83DE18E7F806}"/>
          </ac:grpSpMkLst>
        </pc:grpChg>
        <pc:grpChg chg="add del">
          <ac:chgData name="Antoine Marineau Bélanger" userId="bde6bc00-d571-4aec-8c24-da87f3134bb4" providerId="ADAL" clId="{AB8C8867-8926-4AD3-B810-EFFD3AB39A43}" dt="2025-12-03T15:47:02.263" v="315" actId="26606"/>
          <ac:grpSpMkLst>
            <pc:docMk/>
            <pc:sldMk cId="920350792" sldId="293"/>
            <ac:grpSpMk id="31" creationId="{C6B2BFE7-4789-415B-95EB-14492FB3B9C7}"/>
          </ac:grpSpMkLst>
        </pc:grpChg>
        <pc:grpChg chg="add del">
          <ac:chgData name="Antoine Marineau Bélanger" userId="bde6bc00-d571-4aec-8c24-da87f3134bb4" providerId="ADAL" clId="{AB8C8867-8926-4AD3-B810-EFFD3AB39A43}" dt="2025-12-03T15:47:02.263" v="315" actId="26606"/>
          <ac:grpSpMkLst>
            <pc:docMk/>
            <pc:sldMk cId="920350792" sldId="293"/>
            <ac:grpSpMk id="37" creationId="{0DC820FB-3E5D-48EF-AA5B-E98F01857140}"/>
          </ac:grpSpMkLst>
        </pc:grpChg>
        <pc:picChg chg="add mod ord">
          <ac:chgData name="Antoine Marineau Bélanger" userId="bde6bc00-d571-4aec-8c24-da87f3134bb4" providerId="ADAL" clId="{AB8C8867-8926-4AD3-B810-EFFD3AB39A43}" dt="2025-12-03T15:47:02.463" v="316" actId="26606"/>
          <ac:picMkLst>
            <pc:docMk/>
            <pc:sldMk cId="920350792" sldId="293"/>
            <ac:picMk id="3" creationId="{35A9099A-325C-BEC5-5C3A-BE9530A46D8C}"/>
          </ac:picMkLst>
        </pc:picChg>
        <pc:picChg chg="del">
          <ac:chgData name="Antoine Marineau Bélanger" userId="bde6bc00-d571-4aec-8c24-da87f3134bb4" providerId="ADAL" clId="{AB8C8867-8926-4AD3-B810-EFFD3AB39A43}" dt="2025-12-03T15:44:50.403" v="309" actId="478"/>
          <ac:picMkLst>
            <pc:docMk/>
            <pc:sldMk cId="920350792" sldId="293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5:47:02.463" v="316" actId="26606"/>
          <ac:picMkLst>
            <pc:docMk/>
            <pc:sldMk cId="920350792" sldId="293"/>
            <ac:picMk id="7" creationId="{A9D5ABC7-3657-1B39-AAEA-2F21881EDF8C}"/>
          </ac:picMkLst>
        </pc:picChg>
        <pc:picChg chg="add mod ord">
          <ac:chgData name="Antoine Marineau Bélanger" userId="bde6bc00-d571-4aec-8c24-da87f3134bb4" providerId="ADAL" clId="{AB8C8867-8926-4AD3-B810-EFFD3AB39A43}" dt="2025-12-03T15:47:02.463" v="316" actId="26606"/>
          <ac:picMkLst>
            <pc:docMk/>
            <pc:sldMk cId="920350792" sldId="293"/>
            <ac:picMk id="9" creationId="{82C353D5-59EE-2E64-FEC9-0B8A3CCA2326}"/>
          </ac:picMkLst>
        </pc:picChg>
        <pc:picChg chg="add mod ord">
          <ac:chgData name="Antoine Marineau Bélanger" userId="bde6bc00-d571-4aec-8c24-da87f3134bb4" providerId="ADAL" clId="{AB8C8867-8926-4AD3-B810-EFFD3AB39A43}" dt="2025-12-03T15:47:02.463" v="316" actId="26606"/>
          <ac:picMkLst>
            <pc:docMk/>
            <pc:sldMk cId="920350792" sldId="293"/>
            <ac:picMk id="12" creationId="{C93E2A74-293F-3E6C-1510-3582E1AA9618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48:06.590" v="909" actId="20577"/>
        <pc:sldMkLst>
          <pc:docMk/>
          <pc:sldMk cId="2457281111" sldId="294"/>
        </pc:sldMkLst>
        <pc:spChg chg="del">
          <ac:chgData name="Antoine Marineau Bélanger" userId="bde6bc00-d571-4aec-8c24-da87f3134bb4" providerId="ADAL" clId="{AB8C8867-8926-4AD3-B810-EFFD3AB39A43}" dt="2025-12-03T16:18:34.328" v="598" actId="478"/>
          <ac:spMkLst>
            <pc:docMk/>
            <pc:sldMk cId="2457281111" sldId="294"/>
            <ac:spMk id="2" creationId="{BE1830CC-46B7-B435-EDD8-F7090C229D34}"/>
          </ac:spMkLst>
        </pc:spChg>
        <pc:spChg chg="mod">
          <ac:chgData name="Antoine Marineau Bélanger" userId="bde6bc00-d571-4aec-8c24-da87f3134bb4" providerId="ADAL" clId="{AB8C8867-8926-4AD3-B810-EFFD3AB39A43}" dt="2025-12-03T19:48:06.590" v="909" actId="20577"/>
          <ac:spMkLst>
            <pc:docMk/>
            <pc:sldMk cId="2457281111" sldId="294"/>
            <ac:spMk id="3" creationId="{5CE9763B-7029-4CFE-94C2-4197859D49B3}"/>
          </ac:spMkLst>
        </pc:spChg>
        <pc:spChg chg="add mod">
          <ac:chgData name="Antoine Marineau Bélanger" userId="bde6bc00-d571-4aec-8c24-da87f3134bb4" providerId="ADAL" clId="{AB8C8867-8926-4AD3-B810-EFFD3AB39A43}" dt="2025-12-03T16:20:27.579" v="611" actId="1076"/>
          <ac:spMkLst>
            <pc:docMk/>
            <pc:sldMk cId="2457281111" sldId="294"/>
            <ac:spMk id="8" creationId="{25448C5F-9197-ABE7-A137-53ECC284DABF}"/>
          </ac:spMkLst>
        </pc:spChg>
        <pc:spChg chg="del">
          <ac:chgData name="Antoine Marineau Bélanger" userId="bde6bc00-d571-4aec-8c24-da87f3134bb4" providerId="ADAL" clId="{AB8C8867-8926-4AD3-B810-EFFD3AB39A43}" dt="2025-12-03T16:19:42.680" v="600" actId="26606"/>
          <ac:spMkLst>
            <pc:docMk/>
            <pc:sldMk cId="2457281111" sldId="294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19:42.680" v="600" actId="26606"/>
          <ac:spMkLst>
            <pc:docMk/>
            <pc:sldMk cId="2457281111" sldId="294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6:19:42.680" v="600" actId="26606"/>
          <ac:spMkLst>
            <pc:docMk/>
            <pc:sldMk cId="2457281111" sldId="294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6:18:26.802" v="597" actId="478"/>
          <ac:picMkLst>
            <pc:docMk/>
            <pc:sldMk cId="2457281111" sldId="294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6:19:42.680" v="600" actId="26606"/>
          <ac:picMkLst>
            <pc:docMk/>
            <pc:sldMk cId="2457281111" sldId="294"/>
            <ac:picMk id="6" creationId="{2F5183BD-BAEE-DE74-886D-6B41EEA9F629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21:24.300" v="622" actId="403"/>
        <pc:sldMkLst>
          <pc:docMk/>
          <pc:sldMk cId="2954230728" sldId="295"/>
        </pc:sldMkLst>
        <pc:spChg chg="mod">
          <ac:chgData name="Antoine Marineau Bélanger" userId="bde6bc00-d571-4aec-8c24-da87f3134bb4" providerId="ADAL" clId="{AB8C8867-8926-4AD3-B810-EFFD3AB39A43}" dt="2025-12-03T16:21:24.300" v="622" actId="403"/>
          <ac:spMkLst>
            <pc:docMk/>
            <pc:sldMk cId="2954230728" sldId="295"/>
            <ac:spMk id="4" creationId="{8A7AD671-1505-D827-653C-D89DCCBC0A06}"/>
          </ac:spMkLst>
        </pc:spChg>
        <pc:spChg chg="del">
          <ac:chgData name="Antoine Marineau Bélanger" userId="bde6bc00-d571-4aec-8c24-da87f3134bb4" providerId="ADAL" clId="{AB8C8867-8926-4AD3-B810-EFFD3AB39A43}" dt="2025-12-03T16:21:14.070" v="615" actId="26606"/>
          <ac:spMkLst>
            <pc:docMk/>
            <pc:sldMk cId="2954230728" sldId="295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21:14.070" v="615" actId="26606"/>
          <ac:spMkLst>
            <pc:docMk/>
            <pc:sldMk cId="2954230728" sldId="295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6:21:14.070" v="615" actId="26606"/>
          <ac:spMkLst>
            <pc:docMk/>
            <pc:sldMk cId="2954230728" sldId="295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6:20:46.985" v="613" actId="478"/>
          <ac:picMkLst>
            <pc:docMk/>
            <pc:sldMk cId="2954230728" sldId="295"/>
            <ac:picMk id="3" creationId="{486BD193-BE96-1847-75AD-2791E346FE1C}"/>
          </ac:picMkLst>
        </pc:picChg>
        <pc:picChg chg="del">
          <ac:chgData name="Antoine Marineau Bélanger" userId="bde6bc00-d571-4aec-8c24-da87f3134bb4" providerId="ADAL" clId="{AB8C8867-8926-4AD3-B810-EFFD3AB39A43}" dt="2025-12-03T16:20:45.093" v="612" actId="478"/>
          <ac:picMkLst>
            <pc:docMk/>
            <pc:sldMk cId="2954230728" sldId="295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6:21:14.070" v="615" actId="26606"/>
          <ac:picMkLst>
            <pc:docMk/>
            <pc:sldMk cId="2954230728" sldId="295"/>
            <ac:picMk id="6" creationId="{AD0C820F-D55A-C9C3-DDD7-0CD76C875E2A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47:27.201" v="319"/>
        <pc:sldMkLst>
          <pc:docMk/>
          <pc:sldMk cId="2694442069" sldId="296"/>
        </pc:sldMkLst>
        <pc:spChg chg="del">
          <ac:chgData name="Antoine Marineau Bélanger" userId="bde6bc00-d571-4aec-8c24-da87f3134bb4" providerId="ADAL" clId="{AB8C8867-8926-4AD3-B810-EFFD3AB39A43}" dt="2025-12-03T15:30:22.687" v="137" actId="478"/>
          <ac:spMkLst>
            <pc:docMk/>
            <pc:sldMk cId="2694442069" sldId="296"/>
            <ac:spMk id="2" creationId="{B39AAD39-85B9-7D0E-C8DE-787E9EFBF462}"/>
          </ac:spMkLst>
        </pc:spChg>
        <pc:spChg chg="mod ord">
          <ac:chgData name="Antoine Marineau Bélanger" userId="bde6bc00-d571-4aec-8c24-da87f3134bb4" providerId="ADAL" clId="{AB8C8867-8926-4AD3-B810-EFFD3AB39A43}" dt="2025-12-03T15:32:12.306" v="163" actId="27636"/>
          <ac:spMkLst>
            <pc:docMk/>
            <pc:sldMk cId="2694442069" sldId="296"/>
            <ac:spMk id="3" creationId="{3A3C6AAB-C3E8-8618-3612-4123FBEE83A5}"/>
          </ac:spMkLst>
        </pc:spChg>
        <pc:spChg chg="add mod">
          <ac:chgData name="Antoine Marineau Bélanger" userId="bde6bc00-d571-4aec-8c24-da87f3134bb4" providerId="ADAL" clId="{AB8C8867-8926-4AD3-B810-EFFD3AB39A43}" dt="2025-12-03T15:32:23.128" v="165" actId="20577"/>
          <ac:spMkLst>
            <pc:docMk/>
            <pc:sldMk cId="2694442069" sldId="296"/>
            <ac:spMk id="9" creationId="{7A9F9570-1FED-0FF7-3BA3-390895B764FA}"/>
          </ac:spMkLst>
        </pc:spChg>
        <pc:spChg chg="add del">
          <ac:chgData name="Antoine Marineau Bélanger" userId="bde6bc00-d571-4aec-8c24-da87f3134bb4" providerId="ADAL" clId="{AB8C8867-8926-4AD3-B810-EFFD3AB39A43}" dt="2025-12-03T15:31:42.213" v="152" actId="26606"/>
          <ac:spMkLst>
            <pc:docMk/>
            <pc:sldMk cId="2694442069" sldId="296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5:31:29.623" v="145" actId="26606"/>
          <ac:spMkLst>
            <pc:docMk/>
            <pc:sldMk cId="2694442069" sldId="296"/>
            <ac:spMk id="15" creationId="{2DAA6C16-BF9B-4A3E-BC70-EE6015D4F967}"/>
          </ac:spMkLst>
        </pc:spChg>
        <pc:spChg chg="add del">
          <ac:chgData name="Antoine Marineau Bélanger" userId="bde6bc00-d571-4aec-8c24-da87f3134bb4" providerId="ADAL" clId="{AB8C8867-8926-4AD3-B810-EFFD3AB39A43}" dt="2025-12-03T15:31:37.769" v="149" actId="26606"/>
          <ac:spMkLst>
            <pc:docMk/>
            <pc:sldMk cId="2694442069" sldId="296"/>
            <ac:spMk id="19" creationId="{F6CA58B3-AFCC-4A40-9882-50D5080879B0}"/>
          </ac:spMkLst>
        </pc:spChg>
        <pc:spChg chg="add del">
          <ac:chgData name="Antoine Marineau Bélanger" userId="bde6bc00-d571-4aec-8c24-da87f3134bb4" providerId="ADAL" clId="{AB8C8867-8926-4AD3-B810-EFFD3AB39A43}" dt="2025-12-03T15:31:31.558" v="147" actId="26606"/>
          <ac:spMkLst>
            <pc:docMk/>
            <pc:sldMk cId="2694442069" sldId="296"/>
            <ac:spMk id="21" creationId="{99F1FFA9-D672-408C-9220-ADEEC6ABDD09}"/>
          </ac:spMkLst>
        </pc:spChg>
        <pc:spChg chg="add del">
          <ac:chgData name="Antoine Marineau Bélanger" userId="bde6bc00-d571-4aec-8c24-da87f3134bb4" providerId="ADAL" clId="{AB8C8867-8926-4AD3-B810-EFFD3AB39A43}" dt="2025-12-03T15:31:37.769" v="149" actId="26606"/>
          <ac:spMkLst>
            <pc:docMk/>
            <pc:sldMk cId="2694442069" sldId="296"/>
            <ac:spMk id="23" creationId="{82095FCE-EF05-4443-B97A-85DEE3A5CA17}"/>
          </ac:spMkLst>
        </pc:spChg>
        <pc:spChg chg="add del">
          <ac:chgData name="Antoine Marineau Bélanger" userId="bde6bc00-d571-4aec-8c24-da87f3134bb4" providerId="ADAL" clId="{AB8C8867-8926-4AD3-B810-EFFD3AB39A43}" dt="2025-12-03T15:31:37.769" v="149" actId="26606"/>
          <ac:spMkLst>
            <pc:docMk/>
            <pc:sldMk cId="2694442069" sldId="296"/>
            <ac:spMk id="24" creationId="{231BF440-39FA-4087-84CC-2EEC0BBDAF29}"/>
          </ac:spMkLst>
        </pc:spChg>
        <pc:spChg chg="add del">
          <ac:chgData name="Antoine Marineau Bélanger" userId="bde6bc00-d571-4aec-8c24-da87f3134bb4" providerId="ADAL" clId="{AB8C8867-8926-4AD3-B810-EFFD3AB39A43}" dt="2025-12-03T15:31:37.769" v="149" actId="26606"/>
          <ac:spMkLst>
            <pc:docMk/>
            <pc:sldMk cId="2694442069" sldId="296"/>
            <ac:spMk id="25" creationId="{CA00AE6B-AA30-4CF8-BA6F-339B780AD76C}"/>
          </ac:spMkLst>
        </pc:spChg>
        <pc:spChg chg="add del">
          <ac:chgData name="Antoine Marineau Bélanger" userId="bde6bc00-d571-4aec-8c24-da87f3134bb4" providerId="ADAL" clId="{AB8C8867-8926-4AD3-B810-EFFD3AB39A43}" dt="2025-12-03T15:31:37.769" v="149" actId="26606"/>
          <ac:spMkLst>
            <pc:docMk/>
            <pc:sldMk cId="2694442069" sldId="296"/>
            <ac:spMk id="26" creationId="{F04E4CBA-303B-48BD-8451-C2701CB0EEBF}"/>
          </ac:spMkLst>
        </pc:spChg>
        <pc:spChg chg="add del">
          <ac:chgData name="Antoine Marineau Bélanger" userId="bde6bc00-d571-4aec-8c24-da87f3134bb4" providerId="ADAL" clId="{AB8C8867-8926-4AD3-B810-EFFD3AB39A43}" dt="2025-12-03T15:31:37.769" v="149" actId="26606"/>
          <ac:spMkLst>
            <pc:docMk/>
            <pc:sldMk cId="2694442069" sldId="296"/>
            <ac:spMk id="27" creationId="{75C56826-D4E5-42ED-8529-079651CB3005}"/>
          </ac:spMkLst>
        </pc:spChg>
        <pc:spChg chg="add del">
          <ac:chgData name="Antoine Marineau Bélanger" userId="bde6bc00-d571-4aec-8c24-da87f3134bb4" providerId="ADAL" clId="{AB8C8867-8926-4AD3-B810-EFFD3AB39A43}" dt="2025-12-03T15:31:42.138" v="151" actId="26606"/>
          <ac:spMkLst>
            <pc:docMk/>
            <pc:sldMk cId="2694442069" sldId="296"/>
            <ac:spMk id="29" creationId="{08BC803E-13F3-4DAB-B17C-BEB0076164B7}"/>
          </ac:spMkLst>
        </pc:spChg>
        <pc:spChg chg="add del">
          <ac:chgData name="Antoine Marineau Bélanger" userId="bde6bc00-d571-4aec-8c24-da87f3134bb4" providerId="ADAL" clId="{AB8C8867-8926-4AD3-B810-EFFD3AB39A43}" dt="2025-12-03T15:31:42.138" v="151" actId="26606"/>
          <ac:spMkLst>
            <pc:docMk/>
            <pc:sldMk cId="2694442069" sldId="296"/>
            <ac:spMk id="30" creationId="{B8DDE571-E57F-4AB5-83C7-30EB5DDCCAC7}"/>
          </ac:spMkLst>
        </pc:spChg>
        <pc:spChg chg="add">
          <ac:chgData name="Antoine Marineau Bélanger" userId="bde6bc00-d571-4aec-8c24-da87f3134bb4" providerId="ADAL" clId="{AB8C8867-8926-4AD3-B810-EFFD3AB39A43}" dt="2025-12-03T15:31:42.213" v="152" actId="26606"/>
          <ac:spMkLst>
            <pc:docMk/>
            <pc:sldMk cId="2694442069" sldId="296"/>
            <ac:spMk id="32" creationId="{231BF440-39FA-4087-84CC-2EEC0BBDAF29}"/>
          </ac:spMkLst>
        </pc:spChg>
        <pc:spChg chg="add">
          <ac:chgData name="Antoine Marineau Bélanger" userId="bde6bc00-d571-4aec-8c24-da87f3134bb4" providerId="ADAL" clId="{AB8C8867-8926-4AD3-B810-EFFD3AB39A43}" dt="2025-12-03T15:31:42.213" v="152" actId="26606"/>
          <ac:spMkLst>
            <pc:docMk/>
            <pc:sldMk cId="2694442069" sldId="296"/>
            <ac:spMk id="33" creationId="{F04E4CBA-303B-48BD-8451-C2701CB0EEBF}"/>
          </ac:spMkLst>
        </pc:spChg>
        <pc:spChg chg="add">
          <ac:chgData name="Antoine Marineau Bélanger" userId="bde6bc00-d571-4aec-8c24-da87f3134bb4" providerId="ADAL" clId="{AB8C8867-8926-4AD3-B810-EFFD3AB39A43}" dt="2025-12-03T15:31:42.213" v="152" actId="26606"/>
          <ac:spMkLst>
            <pc:docMk/>
            <pc:sldMk cId="2694442069" sldId="296"/>
            <ac:spMk id="34" creationId="{F6CA58B3-AFCC-4A40-9882-50D5080879B0}"/>
          </ac:spMkLst>
        </pc:spChg>
        <pc:spChg chg="add">
          <ac:chgData name="Antoine Marineau Bélanger" userId="bde6bc00-d571-4aec-8c24-da87f3134bb4" providerId="ADAL" clId="{AB8C8867-8926-4AD3-B810-EFFD3AB39A43}" dt="2025-12-03T15:31:42.213" v="152" actId="26606"/>
          <ac:spMkLst>
            <pc:docMk/>
            <pc:sldMk cId="2694442069" sldId="296"/>
            <ac:spMk id="35" creationId="{75C56826-D4E5-42ED-8529-079651CB3005}"/>
          </ac:spMkLst>
        </pc:spChg>
        <pc:spChg chg="add">
          <ac:chgData name="Antoine Marineau Bélanger" userId="bde6bc00-d571-4aec-8c24-da87f3134bb4" providerId="ADAL" clId="{AB8C8867-8926-4AD3-B810-EFFD3AB39A43}" dt="2025-12-03T15:31:42.213" v="152" actId="26606"/>
          <ac:spMkLst>
            <pc:docMk/>
            <pc:sldMk cId="2694442069" sldId="296"/>
            <ac:spMk id="36" creationId="{82095FCE-EF05-4443-B97A-85DEE3A5CA17}"/>
          </ac:spMkLst>
        </pc:spChg>
        <pc:spChg chg="add">
          <ac:chgData name="Antoine Marineau Bélanger" userId="bde6bc00-d571-4aec-8c24-da87f3134bb4" providerId="ADAL" clId="{AB8C8867-8926-4AD3-B810-EFFD3AB39A43}" dt="2025-12-03T15:31:42.213" v="152" actId="26606"/>
          <ac:spMkLst>
            <pc:docMk/>
            <pc:sldMk cId="2694442069" sldId="296"/>
            <ac:spMk id="37" creationId="{CA00AE6B-AA30-4CF8-BA6F-339B780AD76C}"/>
          </ac:spMkLst>
        </pc:spChg>
        <pc:grpChg chg="add del">
          <ac:chgData name="Antoine Marineau Bélanger" userId="bde6bc00-d571-4aec-8c24-da87f3134bb4" providerId="ADAL" clId="{AB8C8867-8926-4AD3-B810-EFFD3AB39A43}" dt="2025-12-03T15:31:29.623" v="145" actId="26606"/>
          <ac:grpSpMkLst>
            <pc:docMk/>
            <pc:sldMk cId="2694442069" sldId="296"/>
            <ac:grpSpMk id="17" creationId="{A4AE1828-51FD-4AD7-BCF6-9AF5C696CE5D}"/>
          </ac:grpSpMkLst>
        </pc:grpChg>
        <pc:picChg chg="del">
          <ac:chgData name="Antoine Marineau Bélanger" userId="bde6bc00-d571-4aec-8c24-da87f3134bb4" providerId="ADAL" clId="{AB8C8867-8926-4AD3-B810-EFFD3AB39A43}" dt="2025-12-03T15:30:41.858" v="141" actId="478"/>
          <ac:picMkLst>
            <pc:docMk/>
            <pc:sldMk cId="2694442069" sldId="296"/>
            <ac:picMk id="5" creationId="{595BBE28-4DCB-EB07-CED7-6A08DA3B7031}"/>
          </ac:picMkLst>
        </pc:picChg>
        <pc:picChg chg="add mod ord">
          <ac:chgData name="Antoine Marineau Bélanger" userId="bde6bc00-d571-4aec-8c24-da87f3134bb4" providerId="ADAL" clId="{AB8C8867-8926-4AD3-B810-EFFD3AB39A43}" dt="2025-12-03T15:31:42.213" v="152" actId="26606"/>
          <ac:picMkLst>
            <pc:docMk/>
            <pc:sldMk cId="2694442069" sldId="296"/>
            <ac:picMk id="6" creationId="{B3528533-687D-AB25-A125-3A98858AB4CB}"/>
          </ac:picMkLst>
        </pc:picChg>
        <pc:picChg chg="add mod">
          <ac:chgData name="Antoine Marineau Bélanger" userId="bde6bc00-d571-4aec-8c24-da87f3134bb4" providerId="ADAL" clId="{AB8C8867-8926-4AD3-B810-EFFD3AB39A43}" dt="2025-12-03T15:31:42.213" v="152" actId="26606"/>
          <ac:picMkLst>
            <pc:docMk/>
            <pc:sldMk cId="2694442069" sldId="296"/>
            <ac:picMk id="8" creationId="{17D4F079-2643-290A-9969-2D1D687BD61B}"/>
          </ac:picMkLst>
        </pc:picChg>
        <pc:picChg chg="add">
          <ac:chgData name="Antoine Marineau Bélanger" userId="bde6bc00-d571-4aec-8c24-da87f3134bb4" providerId="ADAL" clId="{AB8C8867-8926-4AD3-B810-EFFD3AB39A43}" dt="2025-12-03T15:47:27.201" v="319"/>
          <ac:picMkLst>
            <pc:docMk/>
            <pc:sldMk cId="2694442069" sldId="296"/>
            <ac:picMk id="11" creationId="{A0708967-C2AD-78A8-8F2B-AE578ADA6ABB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35:02.962" v="287" actId="27636"/>
        <pc:sldMkLst>
          <pc:docMk/>
          <pc:sldMk cId="4188385783" sldId="297"/>
        </pc:sldMkLst>
        <pc:spChg chg="mod ord">
          <ac:chgData name="Antoine Marineau Bélanger" userId="bde6bc00-d571-4aec-8c24-da87f3134bb4" providerId="ADAL" clId="{AB8C8867-8926-4AD3-B810-EFFD3AB39A43}" dt="2025-12-03T15:35:02.962" v="287" actId="27636"/>
          <ac:spMkLst>
            <pc:docMk/>
            <pc:sldMk cId="4188385783" sldId="297"/>
            <ac:spMk id="4" creationId="{A4B7C6BF-EFE6-22EA-D55D-7FCA08FF431C}"/>
          </ac:spMkLst>
        </pc:spChg>
        <pc:spChg chg="add del">
          <ac:chgData name="Antoine Marineau Bélanger" userId="bde6bc00-d571-4aec-8c24-da87f3134bb4" providerId="ADAL" clId="{AB8C8867-8926-4AD3-B810-EFFD3AB39A43}" dt="2025-12-03T15:34:32.575" v="269" actId="26606"/>
          <ac:spMkLst>
            <pc:docMk/>
            <pc:sldMk cId="4188385783" sldId="297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5:34:28.781" v="266" actId="26606"/>
          <ac:spMkLst>
            <pc:docMk/>
            <pc:sldMk cId="4188385783" sldId="297"/>
            <ac:spMk id="15" creationId="{6B5E2835-4E47-45B3-9CFE-732FF7B05472}"/>
          </ac:spMkLst>
        </pc:spChg>
        <pc:spChg chg="add del">
          <ac:chgData name="Antoine Marineau Bélanger" userId="bde6bc00-d571-4aec-8c24-da87f3134bb4" providerId="ADAL" clId="{AB8C8867-8926-4AD3-B810-EFFD3AB39A43}" dt="2025-12-03T15:34:28.781" v="266" actId="26606"/>
          <ac:spMkLst>
            <pc:docMk/>
            <pc:sldMk cId="4188385783" sldId="297"/>
            <ac:spMk id="17" creationId="{5B45AD5D-AA52-4F7B-9362-576A39AD9E09}"/>
          </ac:spMkLst>
        </pc:spChg>
        <pc:spChg chg="add del">
          <ac:chgData name="Antoine Marineau Bélanger" userId="bde6bc00-d571-4aec-8c24-da87f3134bb4" providerId="ADAL" clId="{AB8C8867-8926-4AD3-B810-EFFD3AB39A43}" dt="2025-12-03T15:34:28.781" v="266" actId="26606"/>
          <ac:spMkLst>
            <pc:docMk/>
            <pc:sldMk cId="4188385783" sldId="297"/>
            <ac:spMk id="19" creationId="{AEDD7960-4866-4399-BEF6-DD1431AB4E34}"/>
          </ac:spMkLst>
        </pc:spChg>
        <pc:spChg chg="add del">
          <ac:chgData name="Antoine Marineau Bélanger" userId="bde6bc00-d571-4aec-8c24-da87f3134bb4" providerId="ADAL" clId="{AB8C8867-8926-4AD3-B810-EFFD3AB39A43}" dt="2025-12-03T15:34:28.781" v="266" actId="26606"/>
          <ac:spMkLst>
            <pc:docMk/>
            <pc:sldMk cId="4188385783" sldId="297"/>
            <ac:spMk id="21" creationId="{55D4142C-5077-457F-A6AD-3FECFDB39685}"/>
          </ac:spMkLst>
        </pc:spChg>
        <pc:spChg chg="add del">
          <ac:chgData name="Antoine Marineau Bélanger" userId="bde6bc00-d571-4aec-8c24-da87f3134bb4" providerId="ADAL" clId="{AB8C8867-8926-4AD3-B810-EFFD3AB39A43}" dt="2025-12-03T15:34:28.781" v="266" actId="26606"/>
          <ac:spMkLst>
            <pc:docMk/>
            <pc:sldMk cId="4188385783" sldId="297"/>
            <ac:spMk id="23" creationId="{7A5F0580-5EE9-419F-96EE-B6529EF6E7D0}"/>
          </ac:spMkLst>
        </pc:spChg>
        <pc:spChg chg="add del">
          <ac:chgData name="Antoine Marineau Bélanger" userId="bde6bc00-d571-4aec-8c24-da87f3134bb4" providerId="ADAL" clId="{AB8C8867-8926-4AD3-B810-EFFD3AB39A43}" dt="2025-12-03T15:34:32.550" v="268" actId="26606"/>
          <ac:spMkLst>
            <pc:docMk/>
            <pc:sldMk cId="4188385783" sldId="297"/>
            <ac:spMk id="25" creationId="{F13C74B1-5B17-4795-BED0-7140497B445A}"/>
          </ac:spMkLst>
        </pc:spChg>
        <pc:spChg chg="add del">
          <ac:chgData name="Antoine Marineau Bélanger" userId="bde6bc00-d571-4aec-8c24-da87f3134bb4" providerId="ADAL" clId="{AB8C8867-8926-4AD3-B810-EFFD3AB39A43}" dt="2025-12-03T15:34:32.550" v="268" actId="26606"/>
          <ac:spMkLst>
            <pc:docMk/>
            <pc:sldMk cId="4188385783" sldId="297"/>
            <ac:spMk id="26" creationId="{D4974D33-8DC5-464E-8C6D-BE58F0669C17}"/>
          </ac:spMkLst>
        </pc:spChg>
        <pc:spChg chg="add">
          <ac:chgData name="Antoine Marineau Bélanger" userId="bde6bc00-d571-4aec-8c24-da87f3134bb4" providerId="ADAL" clId="{AB8C8867-8926-4AD3-B810-EFFD3AB39A43}" dt="2025-12-03T15:34:32.575" v="269" actId="26606"/>
          <ac:spMkLst>
            <pc:docMk/>
            <pc:sldMk cId="4188385783" sldId="297"/>
            <ac:spMk id="28" creationId="{1ECAB1E8-8195-4748-BE71-FF806D86892E}"/>
          </ac:spMkLst>
        </pc:spChg>
        <pc:spChg chg="add">
          <ac:chgData name="Antoine Marineau Bélanger" userId="bde6bc00-d571-4aec-8c24-da87f3134bb4" providerId="ADAL" clId="{AB8C8867-8926-4AD3-B810-EFFD3AB39A43}" dt="2025-12-03T15:34:32.575" v="269" actId="26606"/>
          <ac:spMkLst>
            <pc:docMk/>
            <pc:sldMk cId="4188385783" sldId="297"/>
            <ac:spMk id="29" creationId="{57F6BDD4-E066-4008-8011-6CC31AEB4556}"/>
          </ac:spMkLst>
        </pc:spChg>
        <pc:spChg chg="add">
          <ac:chgData name="Antoine Marineau Bélanger" userId="bde6bc00-d571-4aec-8c24-da87f3134bb4" providerId="ADAL" clId="{AB8C8867-8926-4AD3-B810-EFFD3AB39A43}" dt="2025-12-03T15:34:32.575" v="269" actId="26606"/>
          <ac:spMkLst>
            <pc:docMk/>
            <pc:sldMk cId="4188385783" sldId="297"/>
            <ac:spMk id="30" creationId="{2711A8FB-68FC-45FC-B01E-38F809E2D439}"/>
          </ac:spMkLst>
        </pc:spChg>
        <pc:spChg chg="add">
          <ac:chgData name="Antoine Marineau Bélanger" userId="bde6bc00-d571-4aec-8c24-da87f3134bb4" providerId="ADAL" clId="{AB8C8867-8926-4AD3-B810-EFFD3AB39A43}" dt="2025-12-03T15:34:32.575" v="269" actId="26606"/>
          <ac:spMkLst>
            <pc:docMk/>
            <pc:sldMk cId="4188385783" sldId="297"/>
            <ac:spMk id="31" creationId="{2A865FE3-5FC9-4049-87CF-30019C46C0F5}"/>
          </ac:spMkLst>
        </pc:spChg>
        <pc:picChg chg="del">
          <ac:chgData name="Antoine Marineau Bélanger" userId="bde6bc00-d571-4aec-8c24-da87f3134bb4" providerId="ADAL" clId="{AB8C8867-8926-4AD3-B810-EFFD3AB39A43}" dt="2025-12-03T15:32:37.718" v="167" actId="478"/>
          <ac:picMkLst>
            <pc:docMk/>
            <pc:sldMk cId="4188385783" sldId="297"/>
            <ac:picMk id="3" creationId="{F327C8B8-822F-13B3-03FB-86DFE783F23F}"/>
          </ac:picMkLst>
        </pc:picChg>
        <pc:picChg chg="del">
          <ac:chgData name="Antoine Marineau Bélanger" userId="bde6bc00-d571-4aec-8c24-da87f3134bb4" providerId="ADAL" clId="{AB8C8867-8926-4AD3-B810-EFFD3AB39A43}" dt="2025-12-03T15:32:35.743" v="166" actId="478"/>
          <ac:picMkLst>
            <pc:docMk/>
            <pc:sldMk cId="4188385783" sldId="297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5:34:32.575" v="269" actId="26606"/>
          <ac:picMkLst>
            <pc:docMk/>
            <pc:sldMk cId="4188385783" sldId="297"/>
            <ac:picMk id="6" creationId="{4DB12689-DE05-CFC7-39B6-8D99CFDCAE72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04:21.926" v="487" actId="20577"/>
        <pc:sldMkLst>
          <pc:docMk/>
          <pc:sldMk cId="1933007460" sldId="298"/>
        </pc:sldMkLst>
        <pc:spChg chg="del mod">
          <ac:chgData name="Antoine Marineau Bélanger" userId="bde6bc00-d571-4aec-8c24-da87f3134bb4" providerId="ADAL" clId="{AB8C8867-8926-4AD3-B810-EFFD3AB39A43}" dt="2025-12-03T16:03:22.414" v="473" actId="478"/>
          <ac:spMkLst>
            <pc:docMk/>
            <pc:sldMk cId="1933007460" sldId="298"/>
            <ac:spMk id="2" creationId="{4BCA6015-F2B9-E318-6EA7-F8E3ED60D30F}"/>
          </ac:spMkLst>
        </pc:spChg>
        <pc:spChg chg="mod ord">
          <ac:chgData name="Antoine Marineau Bélanger" userId="bde6bc00-d571-4aec-8c24-da87f3134bb4" providerId="ADAL" clId="{AB8C8867-8926-4AD3-B810-EFFD3AB39A43}" dt="2025-12-03T16:04:06.570" v="481" actId="2711"/>
          <ac:spMkLst>
            <pc:docMk/>
            <pc:sldMk cId="1933007460" sldId="298"/>
            <ac:spMk id="3" creationId="{8660DB60-470F-8964-B6CF-A3D2F9832DDF}"/>
          </ac:spMkLst>
        </pc:spChg>
        <pc:spChg chg="add mod">
          <ac:chgData name="Antoine Marineau Bélanger" userId="bde6bc00-d571-4aec-8c24-da87f3134bb4" providerId="ADAL" clId="{AB8C8867-8926-4AD3-B810-EFFD3AB39A43}" dt="2025-12-03T16:04:21.926" v="487" actId="20577"/>
          <ac:spMkLst>
            <pc:docMk/>
            <pc:sldMk cId="1933007460" sldId="298"/>
            <ac:spMk id="8" creationId="{6F54C40C-1EDD-057A-D736-97143EB11DBF}"/>
          </ac:spMkLst>
        </pc:spChg>
        <pc:spChg chg="del">
          <ac:chgData name="Antoine Marineau Bélanger" userId="bde6bc00-d571-4aec-8c24-da87f3134bb4" providerId="ADAL" clId="{AB8C8867-8926-4AD3-B810-EFFD3AB39A43}" dt="2025-12-03T16:03:52.439" v="475" actId="26606"/>
          <ac:spMkLst>
            <pc:docMk/>
            <pc:sldMk cId="1933007460" sldId="298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03:52.439" v="475" actId="26606"/>
          <ac:spMkLst>
            <pc:docMk/>
            <pc:sldMk cId="1933007460" sldId="298"/>
            <ac:spMk id="15" creationId="{6B5E2835-4E47-45B3-9CFE-732FF7B05472}"/>
          </ac:spMkLst>
        </pc:spChg>
        <pc:spChg chg="add">
          <ac:chgData name="Antoine Marineau Bélanger" userId="bde6bc00-d571-4aec-8c24-da87f3134bb4" providerId="ADAL" clId="{AB8C8867-8926-4AD3-B810-EFFD3AB39A43}" dt="2025-12-03T16:03:52.439" v="475" actId="26606"/>
          <ac:spMkLst>
            <pc:docMk/>
            <pc:sldMk cId="1933007460" sldId="298"/>
            <ac:spMk id="17" creationId="{5B45AD5D-AA52-4F7B-9362-576A39AD9E09}"/>
          </ac:spMkLst>
        </pc:spChg>
        <pc:spChg chg="add">
          <ac:chgData name="Antoine Marineau Bélanger" userId="bde6bc00-d571-4aec-8c24-da87f3134bb4" providerId="ADAL" clId="{AB8C8867-8926-4AD3-B810-EFFD3AB39A43}" dt="2025-12-03T16:03:52.439" v="475" actId="26606"/>
          <ac:spMkLst>
            <pc:docMk/>
            <pc:sldMk cId="1933007460" sldId="298"/>
            <ac:spMk id="19" creationId="{AEDD7960-4866-4399-BEF6-DD1431AB4E34}"/>
          </ac:spMkLst>
        </pc:spChg>
        <pc:spChg chg="add">
          <ac:chgData name="Antoine Marineau Bélanger" userId="bde6bc00-d571-4aec-8c24-da87f3134bb4" providerId="ADAL" clId="{AB8C8867-8926-4AD3-B810-EFFD3AB39A43}" dt="2025-12-03T16:03:52.439" v="475" actId="26606"/>
          <ac:spMkLst>
            <pc:docMk/>
            <pc:sldMk cId="1933007460" sldId="298"/>
            <ac:spMk id="21" creationId="{55D4142C-5077-457F-A6AD-3FECFDB39685}"/>
          </ac:spMkLst>
        </pc:spChg>
        <pc:spChg chg="add">
          <ac:chgData name="Antoine Marineau Bélanger" userId="bde6bc00-d571-4aec-8c24-da87f3134bb4" providerId="ADAL" clId="{AB8C8867-8926-4AD3-B810-EFFD3AB39A43}" dt="2025-12-03T16:03:52.439" v="475" actId="26606"/>
          <ac:spMkLst>
            <pc:docMk/>
            <pc:sldMk cId="1933007460" sldId="298"/>
            <ac:spMk id="23" creationId="{7A5F0580-5EE9-419F-96EE-B6529EF6E7D0}"/>
          </ac:spMkLst>
        </pc:spChg>
        <pc:picChg chg="del">
          <ac:chgData name="Antoine Marineau Bélanger" userId="bde6bc00-d571-4aec-8c24-da87f3134bb4" providerId="ADAL" clId="{AB8C8867-8926-4AD3-B810-EFFD3AB39A43}" dt="2025-12-03T16:03:20.999" v="471" actId="478"/>
          <ac:picMkLst>
            <pc:docMk/>
            <pc:sldMk cId="1933007460" sldId="298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6:03:52.439" v="475" actId="26606"/>
          <ac:picMkLst>
            <pc:docMk/>
            <pc:sldMk cId="1933007460" sldId="298"/>
            <ac:picMk id="6" creationId="{5608889D-EBE0-A108-DE46-8066152861E4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04:54.670" v="492" actId="26606"/>
        <pc:sldMkLst>
          <pc:docMk/>
          <pc:sldMk cId="314531216" sldId="299"/>
        </pc:sldMkLst>
        <pc:spChg chg="mod">
          <ac:chgData name="Antoine Marineau Bélanger" userId="bde6bc00-d571-4aec-8c24-da87f3134bb4" providerId="ADAL" clId="{AB8C8867-8926-4AD3-B810-EFFD3AB39A43}" dt="2025-12-03T16:04:54.670" v="492" actId="26606"/>
          <ac:spMkLst>
            <pc:docMk/>
            <pc:sldMk cId="314531216" sldId="299"/>
            <ac:spMk id="4" creationId="{5328B12D-371C-14D2-AABB-74FAF31ED383}"/>
          </ac:spMkLst>
        </pc:spChg>
        <pc:spChg chg="del">
          <ac:chgData name="Antoine Marineau Bélanger" userId="bde6bc00-d571-4aec-8c24-da87f3134bb4" providerId="ADAL" clId="{AB8C8867-8926-4AD3-B810-EFFD3AB39A43}" dt="2025-12-03T16:04:54.670" v="492" actId="26606"/>
          <ac:spMkLst>
            <pc:docMk/>
            <pc:sldMk cId="314531216" sldId="299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04:54.670" v="492" actId="26606"/>
          <ac:spMkLst>
            <pc:docMk/>
            <pc:sldMk cId="314531216" sldId="299"/>
            <ac:spMk id="15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6:04:54.670" v="492" actId="26606"/>
          <ac:spMkLst>
            <pc:docMk/>
            <pc:sldMk cId="314531216" sldId="299"/>
            <ac:spMk id="17" creationId="{F49775AF-8896-43EE-92C6-83497D6DC56F}"/>
          </ac:spMkLst>
        </pc:spChg>
        <pc:picChg chg="add mod">
          <ac:chgData name="Antoine Marineau Bélanger" userId="bde6bc00-d571-4aec-8c24-da87f3134bb4" providerId="ADAL" clId="{AB8C8867-8926-4AD3-B810-EFFD3AB39A43}" dt="2025-12-03T16:04:54.670" v="492" actId="26606"/>
          <ac:picMkLst>
            <pc:docMk/>
            <pc:sldMk cId="314531216" sldId="299"/>
            <ac:picMk id="3" creationId="{EB0A86EC-5429-C35C-64E7-2E8ACDD3CF1B}"/>
          </ac:picMkLst>
        </pc:picChg>
        <pc:picChg chg="del mod">
          <ac:chgData name="Antoine Marineau Bélanger" userId="bde6bc00-d571-4aec-8c24-da87f3134bb4" providerId="ADAL" clId="{AB8C8867-8926-4AD3-B810-EFFD3AB39A43}" dt="2025-12-03T16:04:33.319" v="490" actId="478"/>
          <ac:picMkLst>
            <pc:docMk/>
            <pc:sldMk cId="314531216" sldId="299"/>
            <ac:picMk id="5" creationId="{595BBE28-4DCB-EB07-CED7-6A08DA3B7031}"/>
          </ac:picMkLst>
        </pc:picChg>
        <pc:picChg chg="del">
          <ac:chgData name="Antoine Marineau Bélanger" userId="bde6bc00-d571-4aec-8c24-da87f3134bb4" providerId="ADAL" clId="{AB8C8867-8926-4AD3-B810-EFFD3AB39A43}" dt="2025-12-03T16:04:32.668" v="488" actId="478"/>
          <ac:picMkLst>
            <pc:docMk/>
            <pc:sldMk cId="314531216" sldId="299"/>
            <ac:picMk id="7" creationId="{21970C48-4ABF-521A-1004-0C92D6E654DB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06:22.986" v="515" actId="20577"/>
        <pc:sldMkLst>
          <pc:docMk/>
          <pc:sldMk cId="3846501324" sldId="300"/>
        </pc:sldMkLst>
        <pc:spChg chg="del">
          <ac:chgData name="Antoine Marineau Bélanger" userId="bde6bc00-d571-4aec-8c24-da87f3134bb4" providerId="ADAL" clId="{AB8C8867-8926-4AD3-B810-EFFD3AB39A43}" dt="2025-12-03T16:05:15.347" v="493" actId="478"/>
          <ac:spMkLst>
            <pc:docMk/>
            <pc:sldMk cId="3846501324" sldId="300"/>
            <ac:spMk id="2" creationId="{25165A30-BE38-B593-4EF1-9FB25CDB57B0}"/>
          </ac:spMkLst>
        </pc:spChg>
        <pc:spChg chg="mod">
          <ac:chgData name="Antoine Marineau Bélanger" userId="bde6bc00-d571-4aec-8c24-da87f3134bb4" providerId="ADAL" clId="{AB8C8867-8926-4AD3-B810-EFFD3AB39A43}" dt="2025-12-03T16:06:10.743" v="511" actId="27636"/>
          <ac:spMkLst>
            <pc:docMk/>
            <pc:sldMk cId="3846501324" sldId="300"/>
            <ac:spMk id="3" creationId="{991862E6-C102-A7E1-6D6C-E18E261D8834}"/>
          </ac:spMkLst>
        </pc:spChg>
        <pc:spChg chg="add mod">
          <ac:chgData name="Antoine Marineau Bélanger" userId="bde6bc00-d571-4aec-8c24-da87f3134bb4" providerId="ADAL" clId="{AB8C8867-8926-4AD3-B810-EFFD3AB39A43}" dt="2025-12-03T16:06:22.986" v="515" actId="20577"/>
          <ac:spMkLst>
            <pc:docMk/>
            <pc:sldMk cId="3846501324" sldId="300"/>
            <ac:spMk id="8" creationId="{A459D049-AFB0-1298-28B2-0B847A633961}"/>
          </ac:spMkLst>
        </pc:spChg>
        <pc:spChg chg="del">
          <ac:chgData name="Antoine Marineau Bélanger" userId="bde6bc00-d571-4aec-8c24-da87f3134bb4" providerId="ADAL" clId="{AB8C8867-8926-4AD3-B810-EFFD3AB39A43}" dt="2025-12-03T16:05:42.552" v="496" actId="26606"/>
          <ac:spMkLst>
            <pc:docMk/>
            <pc:sldMk cId="3846501324" sldId="300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05:42.552" v="496" actId="26606"/>
          <ac:spMkLst>
            <pc:docMk/>
            <pc:sldMk cId="3846501324" sldId="300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6:05:42.552" v="496" actId="26606"/>
          <ac:spMkLst>
            <pc:docMk/>
            <pc:sldMk cId="3846501324" sldId="300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6:05:16.643" v="494" actId="478"/>
          <ac:picMkLst>
            <pc:docMk/>
            <pc:sldMk cId="3846501324" sldId="300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6:05:42.552" v="496" actId="26606"/>
          <ac:picMkLst>
            <pc:docMk/>
            <pc:sldMk cId="3846501324" sldId="300"/>
            <ac:picMk id="6" creationId="{AF5388C0-C9AC-374B-614F-57D77AC43486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07:50.522" v="533" actId="26606"/>
        <pc:sldMkLst>
          <pc:docMk/>
          <pc:sldMk cId="3388449078" sldId="301"/>
        </pc:sldMkLst>
        <pc:spChg chg="mod ord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4" creationId="{2F2A8EB3-C7C1-7449-49D3-8CEE264770B9}"/>
          </ac:spMkLst>
        </pc:spChg>
        <pc:spChg chg="del">
          <ac:chgData name="Antoine Marineau Bélanger" userId="bde6bc00-d571-4aec-8c24-da87f3134bb4" providerId="ADAL" clId="{AB8C8867-8926-4AD3-B810-EFFD3AB39A43}" dt="2025-12-03T16:07:20.405" v="522" actId="26606"/>
          <ac:spMkLst>
            <pc:docMk/>
            <pc:sldMk cId="3388449078" sldId="301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6:07:37.699" v="529" actId="26606"/>
          <ac:spMkLst>
            <pc:docMk/>
            <pc:sldMk cId="3388449078" sldId="301"/>
            <ac:spMk id="19" creationId="{12C63567-9A18-430B-817B-152D609F572F}"/>
          </ac:spMkLst>
        </pc:spChg>
        <pc:spChg chg="add del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24" creationId="{07977D39-626F-40D7-B00F-16E02602DD5A}"/>
          </ac:spMkLst>
        </pc:spChg>
        <pc:spChg chg="add del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26" creationId="{B905CDE4-B751-4B3E-B625-6E59F8903414}"/>
          </ac:spMkLst>
        </pc:spChg>
        <pc:spChg chg="add del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28" creationId="{08108C16-F4C0-44AA-999D-17BD39219B24}"/>
          </ac:spMkLst>
        </pc:spChg>
        <pc:spChg chg="add del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30" creationId="{CDC29AC1-2821-4FCC-B597-88DAF39C36FE}"/>
          </ac:spMkLst>
        </pc:spChg>
        <pc:spChg chg="add del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32" creationId="{C8F10CB3-3B5E-4C7A-98CF-B87454DDFA39}"/>
          </ac:spMkLst>
        </pc:spChg>
        <pc:spChg chg="add del">
          <ac:chgData name="Antoine Marineau Bélanger" userId="bde6bc00-d571-4aec-8c24-da87f3134bb4" providerId="ADAL" clId="{AB8C8867-8926-4AD3-B810-EFFD3AB39A43}" dt="2025-12-03T16:07:50.506" v="532" actId="26606"/>
          <ac:spMkLst>
            <pc:docMk/>
            <pc:sldMk cId="3388449078" sldId="301"/>
            <ac:spMk id="37" creationId="{9716D72B-0D25-43A5-8554-C535E5118D3B}"/>
          </ac:spMkLst>
        </pc:spChg>
        <pc:spChg chg="add del">
          <ac:chgData name="Antoine Marineau Bélanger" userId="bde6bc00-d571-4aec-8c24-da87f3134bb4" providerId="ADAL" clId="{AB8C8867-8926-4AD3-B810-EFFD3AB39A43}" dt="2025-12-03T16:07:50.506" v="532" actId="26606"/>
          <ac:spMkLst>
            <pc:docMk/>
            <pc:sldMk cId="3388449078" sldId="301"/>
            <ac:spMk id="39" creationId="{3FCFB1DE-0B7E-48CC-BA90-B2AB0889F9D6}"/>
          </ac:spMkLst>
        </pc:spChg>
        <pc:spChg chg="add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41" creationId="{345B26DA-1C6B-4C66-81C9-9C1877FC2DB1}"/>
          </ac:spMkLst>
        </pc:spChg>
        <pc:spChg chg="add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42" creationId="{A3C210E6-A35A-4F68-8D60-801A019C75B8}"/>
          </ac:spMkLst>
        </pc:spChg>
        <pc:spChg chg="add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43" creationId="{98DE6C44-43F8-4DE4-AB81-66853FFEA09A}"/>
          </ac:spMkLst>
        </pc:spChg>
        <pc:spChg chg="add">
          <ac:chgData name="Antoine Marineau Bélanger" userId="bde6bc00-d571-4aec-8c24-da87f3134bb4" providerId="ADAL" clId="{AB8C8867-8926-4AD3-B810-EFFD3AB39A43}" dt="2025-12-03T16:07:50.522" v="533" actId="26606"/>
          <ac:spMkLst>
            <pc:docMk/>
            <pc:sldMk cId="3388449078" sldId="301"/>
            <ac:spMk id="45" creationId="{2409529B-9B56-4F10-BE4D-F934DB89E57E}"/>
          </ac:spMkLst>
        </pc:spChg>
        <pc:picChg chg="add mod ord">
          <ac:chgData name="Antoine Marineau Bélanger" userId="bde6bc00-d571-4aec-8c24-da87f3134bb4" providerId="ADAL" clId="{AB8C8867-8926-4AD3-B810-EFFD3AB39A43}" dt="2025-12-03T16:07:20.405" v="522" actId="26606"/>
          <ac:picMkLst>
            <pc:docMk/>
            <pc:sldMk cId="3388449078" sldId="301"/>
            <ac:picMk id="3" creationId="{93BC1412-750E-E2A4-B3D1-3E7F8F638767}"/>
          </ac:picMkLst>
        </pc:picChg>
        <pc:picChg chg="del">
          <ac:chgData name="Antoine Marineau Bélanger" userId="bde6bc00-d571-4aec-8c24-da87f3134bb4" providerId="ADAL" clId="{AB8C8867-8926-4AD3-B810-EFFD3AB39A43}" dt="2025-12-03T16:06:26.643" v="516" actId="478"/>
          <ac:picMkLst>
            <pc:docMk/>
            <pc:sldMk cId="3388449078" sldId="301"/>
            <ac:picMk id="5" creationId="{595BBE28-4DCB-EB07-CED7-6A08DA3B7031}"/>
          </ac:picMkLst>
        </pc:picChg>
        <pc:picChg chg="add del mod">
          <ac:chgData name="Antoine Marineau Bélanger" userId="bde6bc00-d571-4aec-8c24-da87f3134bb4" providerId="ADAL" clId="{AB8C8867-8926-4AD3-B810-EFFD3AB39A43}" dt="2025-12-03T16:07:41.913" v="530" actId="478"/>
          <ac:picMkLst>
            <pc:docMk/>
            <pc:sldMk cId="3388449078" sldId="301"/>
            <ac:picMk id="7" creationId="{AC1DA960-4BB9-BF32-BFC7-0AF3F65A00A7}"/>
          </ac:picMkLst>
        </pc:picChg>
        <pc:picChg chg="add mod">
          <ac:chgData name="Antoine Marineau Bélanger" userId="bde6bc00-d571-4aec-8c24-da87f3134bb4" providerId="ADAL" clId="{AB8C8867-8926-4AD3-B810-EFFD3AB39A43}" dt="2025-12-03T16:07:20.405" v="522" actId="26606"/>
          <ac:picMkLst>
            <pc:docMk/>
            <pc:sldMk cId="3388449078" sldId="301"/>
            <ac:picMk id="9" creationId="{9DDECDEC-B7CD-5699-DD35-900EFAFD2B74}"/>
          </ac:picMkLst>
        </pc:picChg>
        <pc:picChg chg="add mod ord">
          <ac:chgData name="Antoine Marineau Bélanger" userId="bde6bc00-d571-4aec-8c24-da87f3134bb4" providerId="ADAL" clId="{AB8C8867-8926-4AD3-B810-EFFD3AB39A43}" dt="2025-12-03T16:07:50.506" v="532" actId="26606"/>
          <ac:picMkLst>
            <pc:docMk/>
            <pc:sldMk cId="3388449078" sldId="301"/>
            <ac:picMk id="12" creationId="{314C5907-EF09-7925-1E11-48792B64C6E8}"/>
          </ac:picMkLst>
        </pc:picChg>
        <pc:picChg chg="add mod ord">
          <ac:chgData name="Antoine Marineau Bélanger" userId="bde6bc00-d571-4aec-8c24-da87f3134bb4" providerId="ADAL" clId="{AB8C8867-8926-4AD3-B810-EFFD3AB39A43}" dt="2025-12-03T16:07:50.506" v="532" actId="26606"/>
          <ac:picMkLst>
            <pc:docMk/>
            <pc:sldMk cId="3388449078" sldId="301"/>
            <ac:picMk id="14" creationId="{3D78A738-D2DF-84A4-7CA1-0D26CA6F823F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27:21.001" v="639" actId="20577"/>
        <pc:sldMkLst>
          <pc:docMk/>
          <pc:sldMk cId="1560297207" sldId="302"/>
        </pc:sldMkLst>
        <pc:spChg chg="del">
          <ac:chgData name="Antoine Marineau Bélanger" userId="bde6bc00-d571-4aec-8c24-da87f3134bb4" providerId="ADAL" clId="{AB8C8867-8926-4AD3-B810-EFFD3AB39A43}" dt="2025-12-03T16:21:32.366" v="624" actId="478"/>
          <ac:spMkLst>
            <pc:docMk/>
            <pc:sldMk cId="1560297207" sldId="302"/>
            <ac:spMk id="2" creationId="{455F617F-2DF4-CDEB-60F4-62BC3C7759C6}"/>
          </ac:spMkLst>
        </pc:spChg>
        <pc:spChg chg="mod">
          <ac:chgData name="Antoine Marineau Bélanger" userId="bde6bc00-d571-4aec-8c24-da87f3134bb4" providerId="ADAL" clId="{AB8C8867-8926-4AD3-B810-EFFD3AB39A43}" dt="2025-12-03T16:27:02.176" v="635" actId="5793"/>
          <ac:spMkLst>
            <pc:docMk/>
            <pc:sldMk cId="1560297207" sldId="302"/>
            <ac:spMk id="3" creationId="{879C368E-6195-DCA5-791A-463696113AFA}"/>
          </ac:spMkLst>
        </pc:spChg>
        <pc:spChg chg="add mod">
          <ac:chgData name="Antoine Marineau Bélanger" userId="bde6bc00-d571-4aec-8c24-da87f3134bb4" providerId="ADAL" clId="{AB8C8867-8926-4AD3-B810-EFFD3AB39A43}" dt="2025-12-03T16:27:21.001" v="639" actId="20577"/>
          <ac:spMkLst>
            <pc:docMk/>
            <pc:sldMk cId="1560297207" sldId="302"/>
            <ac:spMk id="8" creationId="{8867E559-3FFE-F8FE-63FF-FEB02F66D37C}"/>
          </ac:spMkLst>
        </pc:spChg>
        <pc:spChg chg="del">
          <ac:chgData name="Antoine Marineau Bélanger" userId="bde6bc00-d571-4aec-8c24-da87f3134bb4" providerId="ADAL" clId="{AB8C8867-8926-4AD3-B810-EFFD3AB39A43}" dt="2025-12-03T16:26:49.954" v="627" actId="26606"/>
          <ac:spMkLst>
            <pc:docMk/>
            <pc:sldMk cId="1560297207" sldId="302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26:49.954" v="627" actId="26606"/>
          <ac:spMkLst>
            <pc:docMk/>
            <pc:sldMk cId="1560297207" sldId="302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6:26:49.954" v="627" actId="26606"/>
          <ac:spMkLst>
            <pc:docMk/>
            <pc:sldMk cId="1560297207" sldId="302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6:21:29.614" v="623" actId="478"/>
          <ac:picMkLst>
            <pc:docMk/>
            <pc:sldMk cId="1560297207" sldId="302"/>
            <ac:picMk id="4" creationId="{E01D30C1-605F-068D-2F1E-9C56545BEF2C}"/>
          </ac:picMkLst>
        </pc:picChg>
        <pc:picChg chg="del">
          <ac:chgData name="Antoine Marineau Bélanger" userId="bde6bc00-d571-4aec-8c24-da87f3134bb4" providerId="ADAL" clId="{AB8C8867-8926-4AD3-B810-EFFD3AB39A43}" dt="2025-12-03T16:21:33.606" v="625" actId="478"/>
          <ac:picMkLst>
            <pc:docMk/>
            <pc:sldMk cId="1560297207" sldId="302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6:26:49.954" v="627" actId="26606"/>
          <ac:picMkLst>
            <pc:docMk/>
            <pc:sldMk cId="1560297207" sldId="302"/>
            <ac:picMk id="6" creationId="{8E269DAD-9B81-55EF-A28C-8AF964299BD3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28:52.429" v="646" actId="2711"/>
        <pc:sldMkLst>
          <pc:docMk/>
          <pc:sldMk cId="3350204229" sldId="303"/>
        </pc:sldMkLst>
        <pc:spChg chg="mod">
          <ac:chgData name="Antoine Marineau Bélanger" userId="bde6bc00-d571-4aec-8c24-da87f3134bb4" providerId="ADAL" clId="{AB8C8867-8926-4AD3-B810-EFFD3AB39A43}" dt="2025-12-03T16:28:52.429" v="646" actId="2711"/>
          <ac:spMkLst>
            <pc:docMk/>
            <pc:sldMk cId="3350204229" sldId="303"/>
            <ac:spMk id="4" creationId="{5C8E01BD-E969-1B52-FF5A-F4B846934FE3}"/>
          </ac:spMkLst>
        </pc:spChg>
        <pc:spChg chg="del">
          <ac:chgData name="Antoine Marineau Bélanger" userId="bde6bc00-d571-4aec-8c24-da87f3134bb4" providerId="ADAL" clId="{AB8C8867-8926-4AD3-B810-EFFD3AB39A43}" dt="2025-12-03T16:28:35.859" v="643" actId="26606"/>
          <ac:spMkLst>
            <pc:docMk/>
            <pc:sldMk cId="3350204229" sldId="303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28:35.859" v="643" actId="26606"/>
          <ac:spMkLst>
            <pc:docMk/>
            <pc:sldMk cId="3350204229" sldId="303"/>
            <ac:spMk id="15" creationId="{38468727-63BE-4191-B4A6-C30C82C0E986}"/>
          </ac:spMkLst>
        </pc:spChg>
        <pc:spChg chg="add">
          <ac:chgData name="Antoine Marineau Bélanger" userId="bde6bc00-d571-4aec-8c24-da87f3134bb4" providerId="ADAL" clId="{AB8C8867-8926-4AD3-B810-EFFD3AB39A43}" dt="2025-12-03T16:28:35.859" v="643" actId="26606"/>
          <ac:spMkLst>
            <pc:docMk/>
            <pc:sldMk cId="3350204229" sldId="303"/>
            <ac:spMk id="17" creationId="{9D355BB6-1BB8-4828-B246-CFB31742D7B8}"/>
          </ac:spMkLst>
        </pc:spChg>
        <pc:spChg chg="add">
          <ac:chgData name="Antoine Marineau Bélanger" userId="bde6bc00-d571-4aec-8c24-da87f3134bb4" providerId="ADAL" clId="{AB8C8867-8926-4AD3-B810-EFFD3AB39A43}" dt="2025-12-03T16:28:35.859" v="643" actId="26606"/>
          <ac:spMkLst>
            <pc:docMk/>
            <pc:sldMk cId="3350204229" sldId="303"/>
            <ac:spMk id="19" creationId="{CA52A9B9-B2B3-46F0-9D53-0EFF9905BF8F}"/>
          </ac:spMkLst>
        </pc:spChg>
        <pc:picChg chg="add mod">
          <ac:chgData name="Antoine Marineau Bélanger" userId="bde6bc00-d571-4aec-8c24-da87f3134bb4" providerId="ADAL" clId="{AB8C8867-8926-4AD3-B810-EFFD3AB39A43}" dt="2025-12-03T16:28:35.859" v="643" actId="26606"/>
          <ac:picMkLst>
            <pc:docMk/>
            <pc:sldMk cId="3350204229" sldId="303"/>
            <ac:picMk id="3" creationId="{7B5C8859-9796-A2D3-527A-2901F6599817}"/>
          </ac:picMkLst>
        </pc:picChg>
        <pc:picChg chg="del">
          <ac:chgData name="Antoine Marineau Bélanger" userId="bde6bc00-d571-4aec-8c24-da87f3134bb4" providerId="ADAL" clId="{AB8C8867-8926-4AD3-B810-EFFD3AB39A43}" dt="2025-12-03T16:27:57.909" v="640" actId="478"/>
          <ac:picMkLst>
            <pc:docMk/>
            <pc:sldMk cId="3350204229" sldId="303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6:28:35.859" v="643" actId="26606"/>
          <ac:picMkLst>
            <pc:docMk/>
            <pc:sldMk cId="3350204229" sldId="303"/>
            <ac:picMk id="7" creationId="{68126545-BBB6-0CA6-ED00-5385D37CC524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33:57.253" v="689"/>
        <pc:sldMkLst>
          <pc:docMk/>
          <pc:sldMk cId="3280698770" sldId="304"/>
        </pc:sldMkLst>
        <pc:spChg chg="del">
          <ac:chgData name="Antoine Marineau Bélanger" userId="bde6bc00-d571-4aec-8c24-da87f3134bb4" providerId="ADAL" clId="{AB8C8867-8926-4AD3-B810-EFFD3AB39A43}" dt="2025-12-03T16:31:36.217" v="669" actId="478"/>
          <ac:spMkLst>
            <pc:docMk/>
            <pc:sldMk cId="3280698770" sldId="304"/>
            <ac:spMk id="2" creationId="{27A68C84-01D5-C4B7-C16C-6F3845F5C8A9}"/>
          </ac:spMkLst>
        </pc:spChg>
        <pc:spChg chg="mod ord">
          <ac:chgData name="Antoine Marineau Bélanger" userId="bde6bc00-d571-4aec-8c24-da87f3134bb4" providerId="ADAL" clId="{AB8C8867-8926-4AD3-B810-EFFD3AB39A43}" dt="2025-12-03T16:33:54.722" v="688" actId="26606"/>
          <ac:spMkLst>
            <pc:docMk/>
            <pc:sldMk cId="3280698770" sldId="304"/>
            <ac:spMk id="3" creationId="{DBA95A14-1E48-3805-51B5-ACD51D6A894F}"/>
          </ac:spMkLst>
        </pc:spChg>
        <pc:spChg chg="add del mod">
          <ac:chgData name="Antoine Marineau Bélanger" userId="bde6bc00-d571-4aec-8c24-da87f3134bb4" providerId="ADAL" clId="{AB8C8867-8926-4AD3-B810-EFFD3AB39A43}" dt="2025-12-03T16:33:47.632" v="687" actId="21"/>
          <ac:spMkLst>
            <pc:docMk/>
            <pc:sldMk cId="3280698770" sldId="304"/>
            <ac:spMk id="8" creationId="{72B4A104-8E60-6A22-62E1-30C84EF189CE}"/>
          </ac:spMkLst>
        </pc:spChg>
        <pc:spChg chg="add mod">
          <ac:chgData name="Antoine Marineau Bélanger" userId="bde6bc00-d571-4aec-8c24-da87f3134bb4" providerId="ADAL" clId="{AB8C8867-8926-4AD3-B810-EFFD3AB39A43}" dt="2025-12-03T16:33:57.253" v="689"/>
          <ac:spMkLst>
            <pc:docMk/>
            <pc:sldMk cId="3280698770" sldId="304"/>
            <ac:spMk id="9" creationId="{72B4A104-8E60-6A22-62E1-30C84EF189CE}"/>
          </ac:spMkLst>
        </pc:spChg>
        <pc:spChg chg="del">
          <ac:chgData name="Antoine Marineau Bélanger" userId="bde6bc00-d571-4aec-8c24-da87f3134bb4" providerId="ADAL" clId="{AB8C8867-8926-4AD3-B810-EFFD3AB39A43}" dt="2025-12-03T16:32:11.776" v="672" actId="26606"/>
          <ac:spMkLst>
            <pc:docMk/>
            <pc:sldMk cId="3280698770" sldId="304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6:33:54.722" v="688" actId="26606"/>
          <ac:spMkLst>
            <pc:docMk/>
            <pc:sldMk cId="3280698770" sldId="304"/>
            <ac:spMk id="15" creationId="{E91DC736-0EF8-4F87-9146-EBF1D2EE4D3D}"/>
          </ac:spMkLst>
        </pc:spChg>
        <pc:spChg chg="add del">
          <ac:chgData name="Antoine Marineau Bélanger" userId="bde6bc00-d571-4aec-8c24-da87f3134bb4" providerId="ADAL" clId="{AB8C8867-8926-4AD3-B810-EFFD3AB39A43}" dt="2025-12-03T16:33:54.722" v="688" actId="26606"/>
          <ac:spMkLst>
            <pc:docMk/>
            <pc:sldMk cId="3280698770" sldId="304"/>
            <ac:spMk id="17" creationId="{097CD68E-23E3-4007-8847-CD0944C4F7BE}"/>
          </ac:spMkLst>
        </pc:spChg>
        <pc:spChg chg="add del">
          <ac:chgData name="Antoine Marineau Bélanger" userId="bde6bc00-d571-4aec-8c24-da87f3134bb4" providerId="ADAL" clId="{AB8C8867-8926-4AD3-B810-EFFD3AB39A43}" dt="2025-12-03T16:33:54.722" v="688" actId="26606"/>
          <ac:spMkLst>
            <pc:docMk/>
            <pc:sldMk cId="3280698770" sldId="304"/>
            <ac:spMk id="19" creationId="{AF2F604E-43BE-4DC3-B983-E071523364F8}"/>
          </ac:spMkLst>
        </pc:spChg>
        <pc:spChg chg="add del">
          <ac:chgData name="Antoine Marineau Bélanger" userId="bde6bc00-d571-4aec-8c24-da87f3134bb4" providerId="ADAL" clId="{AB8C8867-8926-4AD3-B810-EFFD3AB39A43}" dt="2025-12-03T16:33:54.722" v="688" actId="26606"/>
          <ac:spMkLst>
            <pc:docMk/>
            <pc:sldMk cId="3280698770" sldId="304"/>
            <ac:spMk id="21" creationId="{08C9B587-E65E-4B52-B37C-ABEBB6E87928}"/>
          </ac:spMkLst>
        </pc:spChg>
        <pc:spChg chg="add">
          <ac:chgData name="Antoine Marineau Bélanger" userId="bde6bc00-d571-4aec-8c24-da87f3134bb4" providerId="ADAL" clId="{AB8C8867-8926-4AD3-B810-EFFD3AB39A43}" dt="2025-12-03T16:33:54.722" v="688" actId="26606"/>
          <ac:spMkLst>
            <pc:docMk/>
            <pc:sldMk cId="3280698770" sldId="304"/>
            <ac:spMk id="26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6:33:54.722" v="688" actId="26606"/>
          <ac:spMkLst>
            <pc:docMk/>
            <pc:sldMk cId="3280698770" sldId="304"/>
            <ac:spMk id="28" creationId="{F49775AF-8896-43EE-92C6-83497D6DC56F}"/>
          </ac:spMkLst>
        </pc:spChg>
        <pc:picChg chg="del">
          <ac:chgData name="Antoine Marineau Bélanger" userId="bde6bc00-d571-4aec-8c24-da87f3134bb4" providerId="ADAL" clId="{AB8C8867-8926-4AD3-B810-EFFD3AB39A43}" dt="2025-12-03T16:31:38.187" v="670" actId="478"/>
          <ac:picMkLst>
            <pc:docMk/>
            <pc:sldMk cId="3280698770" sldId="304"/>
            <ac:picMk id="5" creationId="{595BBE28-4DCB-EB07-CED7-6A08DA3B7031}"/>
          </ac:picMkLst>
        </pc:picChg>
        <pc:picChg chg="add mod ord">
          <ac:chgData name="Antoine Marineau Bélanger" userId="bde6bc00-d571-4aec-8c24-da87f3134bb4" providerId="ADAL" clId="{AB8C8867-8926-4AD3-B810-EFFD3AB39A43}" dt="2025-12-03T16:33:54.722" v="688" actId="26606"/>
          <ac:picMkLst>
            <pc:docMk/>
            <pc:sldMk cId="3280698770" sldId="304"/>
            <ac:picMk id="6" creationId="{241E4EC1-BE4A-FD69-8265-BDB240A796C7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34:24.624" v="693" actId="26606"/>
        <pc:sldMkLst>
          <pc:docMk/>
          <pc:sldMk cId="3953271055" sldId="305"/>
        </pc:sldMkLst>
        <pc:spChg chg="mod">
          <ac:chgData name="Antoine Marineau Bélanger" userId="bde6bc00-d571-4aec-8c24-da87f3134bb4" providerId="ADAL" clId="{AB8C8867-8926-4AD3-B810-EFFD3AB39A43}" dt="2025-12-03T16:34:24.624" v="693" actId="26606"/>
          <ac:spMkLst>
            <pc:docMk/>
            <pc:sldMk cId="3953271055" sldId="305"/>
            <ac:spMk id="4" creationId="{7C6E5F07-E4C2-F525-288D-701BA15E4BE5}"/>
          </ac:spMkLst>
        </pc:spChg>
        <pc:spChg chg="del">
          <ac:chgData name="Antoine Marineau Bélanger" userId="bde6bc00-d571-4aec-8c24-da87f3134bb4" providerId="ADAL" clId="{AB8C8867-8926-4AD3-B810-EFFD3AB39A43}" dt="2025-12-03T16:34:24.624" v="693" actId="26606"/>
          <ac:spMkLst>
            <pc:docMk/>
            <pc:sldMk cId="3953271055" sldId="305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34:24.624" v="693" actId="26606"/>
          <ac:spMkLst>
            <pc:docMk/>
            <pc:sldMk cId="3953271055" sldId="305"/>
            <ac:spMk id="15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6:34:24.624" v="693" actId="26606"/>
          <ac:spMkLst>
            <pc:docMk/>
            <pc:sldMk cId="3953271055" sldId="305"/>
            <ac:spMk id="17" creationId="{F49775AF-8896-43EE-92C6-83497D6DC56F}"/>
          </ac:spMkLst>
        </pc:spChg>
        <pc:picChg chg="del">
          <ac:chgData name="Antoine Marineau Bélanger" userId="bde6bc00-d571-4aec-8c24-da87f3134bb4" providerId="ADAL" clId="{AB8C8867-8926-4AD3-B810-EFFD3AB39A43}" dt="2025-12-03T16:34:07.960" v="690" actId="478"/>
          <ac:picMkLst>
            <pc:docMk/>
            <pc:sldMk cId="3953271055" sldId="305"/>
            <ac:picMk id="3" creationId="{B8231900-12D0-3469-0733-7E234497E773}"/>
          </ac:picMkLst>
        </pc:picChg>
        <pc:picChg chg="del">
          <ac:chgData name="Antoine Marineau Bélanger" userId="bde6bc00-d571-4aec-8c24-da87f3134bb4" providerId="ADAL" clId="{AB8C8867-8926-4AD3-B810-EFFD3AB39A43}" dt="2025-12-03T16:34:09.269" v="691" actId="478"/>
          <ac:picMkLst>
            <pc:docMk/>
            <pc:sldMk cId="3953271055" sldId="305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6:34:24.624" v="693" actId="26606"/>
          <ac:picMkLst>
            <pc:docMk/>
            <pc:sldMk cId="3953271055" sldId="305"/>
            <ac:picMk id="6" creationId="{519D1522-BE5D-F3C4-0259-88496B71CBD1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03:16.122" v="470" actId="20577"/>
        <pc:sldMkLst>
          <pc:docMk/>
          <pc:sldMk cId="179355586" sldId="306"/>
        </pc:sldMkLst>
        <pc:spChg chg="del">
          <ac:chgData name="Antoine Marineau Bélanger" userId="bde6bc00-d571-4aec-8c24-da87f3134bb4" providerId="ADAL" clId="{AB8C8867-8926-4AD3-B810-EFFD3AB39A43}" dt="2025-12-03T15:59:11.788" v="437" actId="21"/>
          <ac:spMkLst>
            <pc:docMk/>
            <pc:sldMk cId="179355586" sldId="306"/>
            <ac:spMk id="2" creationId="{10C4461F-1251-620A-A840-6903244E8A73}"/>
          </ac:spMkLst>
        </pc:spChg>
        <pc:spChg chg="mod">
          <ac:chgData name="Antoine Marineau Bélanger" userId="bde6bc00-d571-4aec-8c24-da87f3134bb4" providerId="ADAL" clId="{AB8C8867-8926-4AD3-B810-EFFD3AB39A43}" dt="2025-12-03T16:01:43.714" v="444" actId="27636"/>
          <ac:spMkLst>
            <pc:docMk/>
            <pc:sldMk cId="179355586" sldId="306"/>
            <ac:spMk id="3" creationId="{02FBFD99-89C2-5634-6D6E-6207C0B2BE2E}"/>
          </ac:spMkLst>
        </pc:spChg>
        <pc:spChg chg="add mod">
          <ac:chgData name="Antoine Marineau Bélanger" userId="bde6bc00-d571-4aec-8c24-da87f3134bb4" providerId="ADAL" clId="{AB8C8867-8926-4AD3-B810-EFFD3AB39A43}" dt="2025-12-03T16:03:16.122" v="470" actId="20577"/>
          <ac:spMkLst>
            <pc:docMk/>
            <pc:sldMk cId="179355586" sldId="306"/>
            <ac:spMk id="9" creationId="{5F9DE0B2-B33D-10CA-AFF6-1EC2436AB906}"/>
          </ac:spMkLst>
        </pc:spChg>
        <pc:spChg chg="del">
          <ac:chgData name="Antoine Marineau Bélanger" userId="bde6bc00-d571-4aec-8c24-da87f3134bb4" providerId="ADAL" clId="{AB8C8867-8926-4AD3-B810-EFFD3AB39A43}" dt="2025-12-03T16:01:29.464" v="440" actId="26606"/>
          <ac:spMkLst>
            <pc:docMk/>
            <pc:sldMk cId="179355586" sldId="306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01:29.464" v="440" actId="26606"/>
          <ac:spMkLst>
            <pc:docMk/>
            <pc:sldMk cId="179355586" sldId="306"/>
            <ac:spMk id="15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6:01:29.464" v="440" actId="26606"/>
          <ac:spMkLst>
            <pc:docMk/>
            <pc:sldMk cId="179355586" sldId="306"/>
            <ac:spMk id="17" creationId="{F49775AF-8896-43EE-92C6-83497D6DC56F}"/>
          </ac:spMkLst>
        </pc:spChg>
        <pc:picChg chg="del">
          <ac:chgData name="Antoine Marineau Bélanger" userId="bde6bc00-d571-4aec-8c24-da87f3134bb4" providerId="ADAL" clId="{AB8C8867-8926-4AD3-B810-EFFD3AB39A43}" dt="2025-12-03T15:59:17.303" v="438" actId="478"/>
          <ac:picMkLst>
            <pc:docMk/>
            <pc:sldMk cId="179355586" sldId="306"/>
            <ac:picMk id="5" creationId="{595BBE28-4DCB-EB07-CED7-6A08DA3B7031}"/>
          </ac:picMkLst>
        </pc:picChg>
        <pc:picChg chg="del">
          <ac:chgData name="Antoine Marineau Bélanger" userId="bde6bc00-d571-4aec-8c24-da87f3134bb4" providerId="ADAL" clId="{AB8C8867-8926-4AD3-B810-EFFD3AB39A43}" dt="2025-12-03T15:59:03.782" v="436" actId="478"/>
          <ac:picMkLst>
            <pc:docMk/>
            <pc:sldMk cId="179355586" sldId="306"/>
            <ac:picMk id="6" creationId="{FB868F47-3AF9-65DA-1FC6-C64C9B1921C2}"/>
          </ac:picMkLst>
        </pc:picChg>
        <pc:picChg chg="add mod">
          <ac:chgData name="Antoine Marineau Bélanger" userId="bde6bc00-d571-4aec-8c24-da87f3134bb4" providerId="ADAL" clId="{AB8C8867-8926-4AD3-B810-EFFD3AB39A43}" dt="2025-12-03T16:01:29.464" v="440" actId="26606"/>
          <ac:picMkLst>
            <pc:docMk/>
            <pc:sldMk cId="179355586" sldId="306"/>
            <ac:picMk id="7" creationId="{8DE4F896-2501-5A35-9C66-E3CBF591F6E7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02:41.536" v="466" actId="20577"/>
        <pc:sldMkLst>
          <pc:docMk/>
          <pc:sldMk cId="1799796847" sldId="307"/>
        </pc:sldMkLst>
        <pc:spChg chg="mod ord">
          <ac:chgData name="Antoine Marineau Bélanger" userId="bde6bc00-d571-4aec-8c24-da87f3134bb4" providerId="ADAL" clId="{AB8C8867-8926-4AD3-B810-EFFD3AB39A43}" dt="2025-12-03T16:02:41.536" v="466" actId="20577"/>
          <ac:spMkLst>
            <pc:docMk/>
            <pc:sldMk cId="1799796847" sldId="307"/>
            <ac:spMk id="4" creationId="{10D60D74-09BC-D9A6-250B-921A78C6D158}"/>
          </ac:spMkLst>
        </pc:spChg>
        <pc:spChg chg="del">
          <ac:chgData name="Antoine Marineau Bélanger" userId="bde6bc00-d571-4aec-8c24-da87f3134bb4" providerId="ADAL" clId="{AB8C8867-8926-4AD3-B810-EFFD3AB39A43}" dt="2025-12-03T16:02:14.863" v="447" actId="26606"/>
          <ac:spMkLst>
            <pc:docMk/>
            <pc:sldMk cId="1799796847" sldId="307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02:14.863" v="447" actId="26606"/>
          <ac:spMkLst>
            <pc:docMk/>
            <pc:sldMk cId="1799796847" sldId="307"/>
            <ac:spMk id="15" creationId="{37C89E4B-3C9F-44B9-8B86-D9E3D112D8EC}"/>
          </ac:spMkLst>
        </pc:spChg>
        <pc:picChg chg="add mod">
          <ac:chgData name="Antoine Marineau Bélanger" userId="bde6bc00-d571-4aec-8c24-da87f3134bb4" providerId="ADAL" clId="{AB8C8867-8926-4AD3-B810-EFFD3AB39A43}" dt="2025-12-03T16:02:14.863" v="447" actId="26606"/>
          <ac:picMkLst>
            <pc:docMk/>
            <pc:sldMk cId="1799796847" sldId="307"/>
            <ac:picMk id="3" creationId="{488E5E2B-B5AC-73FD-E312-E9C73D882142}"/>
          </ac:picMkLst>
        </pc:picChg>
        <pc:picChg chg="del">
          <ac:chgData name="Antoine Marineau Bélanger" userId="bde6bc00-d571-4aec-8c24-da87f3134bb4" providerId="ADAL" clId="{AB8C8867-8926-4AD3-B810-EFFD3AB39A43}" dt="2025-12-03T16:01:54.072" v="445" actId="478"/>
          <ac:picMkLst>
            <pc:docMk/>
            <pc:sldMk cId="1799796847" sldId="307"/>
            <ac:picMk id="5" creationId="{595BBE28-4DCB-EB07-CED7-6A08DA3B7031}"/>
          </ac:picMkLst>
        </pc:picChg>
        <pc:cxnChg chg="add">
          <ac:chgData name="Antoine Marineau Bélanger" userId="bde6bc00-d571-4aec-8c24-da87f3134bb4" providerId="ADAL" clId="{AB8C8867-8926-4AD3-B810-EFFD3AB39A43}" dt="2025-12-03T16:02:14.863" v="447" actId="26606"/>
          <ac:cxnSpMkLst>
            <pc:docMk/>
            <pc:sldMk cId="1799796847" sldId="307"/>
            <ac:cxnSpMk id="17" creationId="{AA2EAA10-076F-46BD-8F0F-B9A2FB77A85C}"/>
          </ac:cxnSpMkLst>
        </pc:cxnChg>
        <pc:cxnChg chg="add">
          <ac:chgData name="Antoine Marineau Bélanger" userId="bde6bc00-d571-4aec-8c24-da87f3134bb4" providerId="ADAL" clId="{AB8C8867-8926-4AD3-B810-EFFD3AB39A43}" dt="2025-12-03T16:02:14.863" v="447" actId="26606"/>
          <ac:cxnSpMkLst>
            <pc:docMk/>
            <pc:sldMk cId="1799796847" sldId="307"/>
            <ac:cxnSpMk id="19" creationId="{D891E407-403B-4764-86C9-33A56D3BCAA3}"/>
          </ac:cxnSpMkLst>
        </pc:cxnChg>
      </pc:sldChg>
      <pc:sldChg chg="addSp delSp modSp mod">
        <pc:chgData name="Antoine Marineau Bélanger" userId="bde6bc00-d571-4aec-8c24-da87f3134bb4" providerId="ADAL" clId="{AB8C8867-8926-4AD3-B810-EFFD3AB39A43}" dt="2025-12-03T19:38:19.159" v="842" actId="1076"/>
        <pc:sldMkLst>
          <pc:docMk/>
          <pc:sldMk cId="1778430353" sldId="308"/>
        </pc:sldMkLst>
        <pc:spChg chg="del">
          <ac:chgData name="Antoine Marineau Bélanger" userId="bde6bc00-d571-4aec-8c24-da87f3134bb4" providerId="ADAL" clId="{AB8C8867-8926-4AD3-B810-EFFD3AB39A43}" dt="2025-12-03T19:36:57.490" v="816" actId="478"/>
          <ac:spMkLst>
            <pc:docMk/>
            <pc:sldMk cId="1778430353" sldId="308"/>
            <ac:spMk id="2" creationId="{45E47ADB-1F15-0B9E-1A44-CC8B190D5D6A}"/>
          </ac:spMkLst>
        </pc:spChg>
        <pc:spChg chg="mod ord">
          <ac:chgData name="Antoine Marineau Bélanger" userId="bde6bc00-d571-4aec-8c24-da87f3134bb4" providerId="ADAL" clId="{AB8C8867-8926-4AD3-B810-EFFD3AB39A43}" dt="2025-12-03T19:37:54.021" v="834" actId="27636"/>
          <ac:spMkLst>
            <pc:docMk/>
            <pc:sldMk cId="1778430353" sldId="308"/>
            <ac:spMk id="3" creationId="{6AF8C8F9-F1DE-442D-0D9E-0A63C338CC4C}"/>
          </ac:spMkLst>
        </pc:spChg>
        <pc:spChg chg="add mod">
          <ac:chgData name="Antoine Marineau Bélanger" userId="bde6bc00-d571-4aec-8c24-da87f3134bb4" providerId="ADAL" clId="{AB8C8867-8926-4AD3-B810-EFFD3AB39A43}" dt="2025-12-03T19:38:19.159" v="842" actId="1076"/>
          <ac:spMkLst>
            <pc:docMk/>
            <pc:sldMk cId="1778430353" sldId="308"/>
            <ac:spMk id="9" creationId="{F4699B71-9022-35AE-F8DA-D40575B5C859}"/>
          </ac:spMkLst>
        </pc:spChg>
        <pc:spChg chg="add del">
          <ac:chgData name="Antoine Marineau Bélanger" userId="bde6bc00-d571-4aec-8c24-da87f3134bb4" providerId="ADAL" clId="{AB8C8867-8926-4AD3-B810-EFFD3AB39A43}" dt="2025-12-03T19:37:28.047" v="822" actId="26606"/>
          <ac:spMkLst>
            <pc:docMk/>
            <pc:sldMk cId="1778430353" sldId="308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9:37:27.999" v="821" actId="26606"/>
          <ac:spMkLst>
            <pc:docMk/>
            <pc:sldMk cId="1778430353" sldId="308"/>
            <ac:spMk id="15" creationId="{04812C46-200A-4DEB-A05E-3ED6C68C2387}"/>
          </ac:spMkLst>
        </pc:spChg>
        <pc:spChg chg="add del">
          <ac:chgData name="Antoine Marineau Bélanger" userId="bde6bc00-d571-4aec-8c24-da87f3134bb4" providerId="ADAL" clId="{AB8C8867-8926-4AD3-B810-EFFD3AB39A43}" dt="2025-12-03T19:37:27.999" v="821" actId="26606"/>
          <ac:spMkLst>
            <pc:docMk/>
            <pc:sldMk cId="1778430353" sldId="308"/>
            <ac:spMk id="17" creationId="{D1EA859B-E555-4109-94F3-6700E046E008}"/>
          </ac:spMkLst>
        </pc:spChg>
        <pc:spChg chg="add">
          <ac:chgData name="Antoine Marineau Bélanger" userId="bde6bc00-d571-4aec-8c24-da87f3134bb4" providerId="ADAL" clId="{AB8C8867-8926-4AD3-B810-EFFD3AB39A43}" dt="2025-12-03T19:37:28.047" v="822" actId="26606"/>
          <ac:spMkLst>
            <pc:docMk/>
            <pc:sldMk cId="1778430353" sldId="308"/>
            <ac:spMk id="19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9:37:28.047" v="822" actId="26606"/>
          <ac:spMkLst>
            <pc:docMk/>
            <pc:sldMk cId="1778430353" sldId="308"/>
            <ac:spMk id="20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9:36:59.082" v="817" actId="478"/>
          <ac:picMkLst>
            <pc:docMk/>
            <pc:sldMk cId="1778430353" sldId="308"/>
            <ac:picMk id="5" creationId="{595BBE28-4DCB-EB07-CED7-6A08DA3B7031}"/>
          </ac:picMkLst>
        </pc:picChg>
        <pc:picChg chg="del">
          <ac:chgData name="Antoine Marineau Bélanger" userId="bde6bc00-d571-4aec-8c24-da87f3134bb4" providerId="ADAL" clId="{AB8C8867-8926-4AD3-B810-EFFD3AB39A43}" dt="2025-12-03T19:37:00.881" v="818" actId="478"/>
          <ac:picMkLst>
            <pc:docMk/>
            <pc:sldMk cId="1778430353" sldId="308"/>
            <ac:picMk id="6" creationId="{1F2FABAF-0F24-D3F2-57ED-539513C56163}"/>
          </ac:picMkLst>
        </pc:picChg>
        <pc:picChg chg="add mod">
          <ac:chgData name="Antoine Marineau Bélanger" userId="bde6bc00-d571-4aec-8c24-da87f3134bb4" providerId="ADAL" clId="{AB8C8867-8926-4AD3-B810-EFFD3AB39A43}" dt="2025-12-03T19:37:28.047" v="822" actId="26606"/>
          <ac:picMkLst>
            <pc:docMk/>
            <pc:sldMk cId="1778430353" sldId="308"/>
            <ac:picMk id="7" creationId="{3AB7E1CA-010E-13C5-4EFD-075D2E9E602A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39:40.822" v="867" actId="27636"/>
        <pc:sldMkLst>
          <pc:docMk/>
          <pc:sldMk cId="3814165492" sldId="309"/>
        </pc:sldMkLst>
        <pc:spChg chg="mod ord">
          <ac:chgData name="Antoine Marineau Bélanger" userId="bde6bc00-d571-4aec-8c24-da87f3134bb4" providerId="ADAL" clId="{AB8C8867-8926-4AD3-B810-EFFD3AB39A43}" dt="2025-12-03T19:39:40.822" v="867" actId="27636"/>
          <ac:spMkLst>
            <pc:docMk/>
            <pc:sldMk cId="3814165492" sldId="309"/>
            <ac:spMk id="4" creationId="{C7B88B34-84A0-CFB2-CED0-52AF8802D07B}"/>
          </ac:spMkLst>
        </pc:spChg>
        <pc:spChg chg="del">
          <ac:chgData name="Antoine Marineau Bélanger" userId="bde6bc00-d571-4aec-8c24-da87f3134bb4" providerId="ADAL" clId="{AB8C8867-8926-4AD3-B810-EFFD3AB39A43}" dt="2025-12-03T19:38:43.377" v="845" actId="26606"/>
          <ac:spMkLst>
            <pc:docMk/>
            <pc:sldMk cId="3814165492" sldId="309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9:39:05.039" v="848" actId="26606"/>
          <ac:spMkLst>
            <pc:docMk/>
            <pc:sldMk cId="3814165492" sldId="309"/>
            <ac:spMk id="15" creationId="{38468727-63BE-4191-B4A6-C30C82C0E986}"/>
          </ac:spMkLst>
        </pc:spChg>
        <pc:spChg chg="add del">
          <ac:chgData name="Antoine Marineau Bélanger" userId="bde6bc00-d571-4aec-8c24-da87f3134bb4" providerId="ADAL" clId="{AB8C8867-8926-4AD3-B810-EFFD3AB39A43}" dt="2025-12-03T19:39:05.039" v="848" actId="26606"/>
          <ac:spMkLst>
            <pc:docMk/>
            <pc:sldMk cId="3814165492" sldId="309"/>
            <ac:spMk id="17" creationId="{9D355BB6-1BB8-4828-B246-CFB31742D7B8}"/>
          </ac:spMkLst>
        </pc:spChg>
        <pc:spChg chg="add del">
          <ac:chgData name="Antoine Marineau Bélanger" userId="bde6bc00-d571-4aec-8c24-da87f3134bb4" providerId="ADAL" clId="{AB8C8867-8926-4AD3-B810-EFFD3AB39A43}" dt="2025-12-03T19:39:05.039" v="848" actId="26606"/>
          <ac:spMkLst>
            <pc:docMk/>
            <pc:sldMk cId="3814165492" sldId="309"/>
            <ac:spMk id="19" creationId="{CA52A9B9-B2B3-46F0-9D53-0EFF9905BF8F}"/>
          </ac:spMkLst>
        </pc:spChg>
        <pc:spChg chg="add del">
          <ac:chgData name="Antoine Marineau Bélanger" userId="bde6bc00-d571-4aec-8c24-da87f3134bb4" providerId="ADAL" clId="{AB8C8867-8926-4AD3-B810-EFFD3AB39A43}" dt="2025-12-03T19:39:05.023" v="847" actId="26606"/>
          <ac:spMkLst>
            <pc:docMk/>
            <pc:sldMk cId="3814165492" sldId="309"/>
            <ac:spMk id="24" creationId="{352BEC0E-22F8-46D0-9632-375DB541B06C}"/>
          </ac:spMkLst>
        </pc:spChg>
        <pc:spChg chg="add del">
          <ac:chgData name="Antoine Marineau Bélanger" userId="bde6bc00-d571-4aec-8c24-da87f3134bb4" providerId="ADAL" clId="{AB8C8867-8926-4AD3-B810-EFFD3AB39A43}" dt="2025-12-03T19:39:05.023" v="847" actId="26606"/>
          <ac:spMkLst>
            <pc:docMk/>
            <pc:sldMk cId="3814165492" sldId="309"/>
            <ac:spMk id="26" creationId="{3FCFB1DE-0B7E-48CC-BA90-B2AB0889F9D6}"/>
          </ac:spMkLst>
        </pc:spChg>
        <pc:spChg chg="add">
          <ac:chgData name="Antoine Marineau Bélanger" userId="bde6bc00-d571-4aec-8c24-da87f3134bb4" providerId="ADAL" clId="{AB8C8867-8926-4AD3-B810-EFFD3AB39A43}" dt="2025-12-03T19:39:05.039" v="848" actId="26606"/>
          <ac:spMkLst>
            <pc:docMk/>
            <pc:sldMk cId="3814165492" sldId="309"/>
            <ac:spMk id="28" creationId="{E8E4E9D8-6D9C-4646-83A2-11844D84EAE4}"/>
          </ac:spMkLst>
        </pc:spChg>
        <pc:spChg chg="add">
          <ac:chgData name="Antoine Marineau Bélanger" userId="bde6bc00-d571-4aec-8c24-da87f3134bb4" providerId="ADAL" clId="{AB8C8867-8926-4AD3-B810-EFFD3AB39A43}" dt="2025-12-03T19:39:05.039" v="848" actId="26606"/>
          <ac:spMkLst>
            <pc:docMk/>
            <pc:sldMk cId="3814165492" sldId="309"/>
            <ac:spMk id="29" creationId="{4CBC69AF-AE9D-43C7-A183-244646418BB4}"/>
          </ac:spMkLst>
        </pc:spChg>
        <pc:spChg chg="add">
          <ac:chgData name="Antoine Marineau Bélanger" userId="bde6bc00-d571-4aec-8c24-da87f3134bb4" providerId="ADAL" clId="{AB8C8867-8926-4AD3-B810-EFFD3AB39A43}" dt="2025-12-03T19:39:05.039" v="848" actId="26606"/>
          <ac:spMkLst>
            <pc:docMk/>
            <pc:sldMk cId="3814165492" sldId="309"/>
            <ac:spMk id="30" creationId="{BE64232A-D912-4882-BF58-104918115741}"/>
          </ac:spMkLst>
        </pc:spChg>
        <pc:picChg chg="add mod ord">
          <ac:chgData name="Antoine Marineau Bélanger" userId="bde6bc00-d571-4aec-8c24-da87f3134bb4" providerId="ADAL" clId="{AB8C8867-8926-4AD3-B810-EFFD3AB39A43}" dt="2025-12-03T19:39:37.508" v="865" actId="1076"/>
          <ac:picMkLst>
            <pc:docMk/>
            <pc:sldMk cId="3814165492" sldId="309"/>
            <ac:picMk id="3" creationId="{E290F825-38E5-26D8-207D-158D83E3BBF8}"/>
          </ac:picMkLst>
        </pc:picChg>
        <pc:picChg chg="del">
          <ac:chgData name="Antoine Marineau Bélanger" userId="bde6bc00-d571-4aec-8c24-da87f3134bb4" providerId="ADAL" clId="{AB8C8867-8926-4AD3-B810-EFFD3AB39A43}" dt="2025-12-03T19:38:25.141" v="843" actId="478"/>
          <ac:picMkLst>
            <pc:docMk/>
            <pc:sldMk cId="3814165492" sldId="309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39:05.039" v="848" actId="26606"/>
          <ac:picMkLst>
            <pc:docMk/>
            <pc:sldMk cId="3814165492" sldId="309"/>
            <ac:picMk id="7" creationId="{610DB8FA-38E0-D972-4C61-67FFD5E11B4C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49:35.797" v="345" actId="20577"/>
        <pc:sldMkLst>
          <pc:docMk/>
          <pc:sldMk cId="1686479335" sldId="310"/>
        </pc:sldMkLst>
        <pc:spChg chg="del">
          <ac:chgData name="Antoine Marineau Bélanger" userId="bde6bc00-d571-4aec-8c24-da87f3134bb4" providerId="ADAL" clId="{AB8C8867-8926-4AD3-B810-EFFD3AB39A43}" dt="2025-12-03T15:48:29.905" v="332" actId="478"/>
          <ac:spMkLst>
            <pc:docMk/>
            <pc:sldMk cId="1686479335" sldId="310"/>
            <ac:spMk id="2" creationId="{1FFD70EB-3D30-9C12-45CB-95EF4133EB64}"/>
          </ac:spMkLst>
        </pc:spChg>
        <pc:spChg chg="mod">
          <ac:chgData name="Antoine Marineau Bélanger" userId="bde6bc00-d571-4aec-8c24-da87f3134bb4" providerId="ADAL" clId="{AB8C8867-8926-4AD3-B810-EFFD3AB39A43}" dt="2025-12-03T15:49:14.892" v="340" actId="113"/>
          <ac:spMkLst>
            <pc:docMk/>
            <pc:sldMk cId="1686479335" sldId="310"/>
            <ac:spMk id="3" creationId="{AC83C333-BAC9-9B76-E56E-7B05B7364628}"/>
          </ac:spMkLst>
        </pc:spChg>
        <pc:spChg chg="add mod">
          <ac:chgData name="Antoine Marineau Bélanger" userId="bde6bc00-d571-4aec-8c24-da87f3134bb4" providerId="ADAL" clId="{AB8C8867-8926-4AD3-B810-EFFD3AB39A43}" dt="2025-12-03T15:49:35.797" v="345" actId="20577"/>
          <ac:spMkLst>
            <pc:docMk/>
            <pc:sldMk cId="1686479335" sldId="310"/>
            <ac:spMk id="8" creationId="{07ACF71A-ED53-71F8-BE2B-8E4C5D22BE0C}"/>
          </ac:spMkLst>
        </pc:spChg>
        <pc:spChg chg="del">
          <ac:chgData name="Antoine Marineau Bélanger" userId="bde6bc00-d571-4aec-8c24-da87f3134bb4" providerId="ADAL" clId="{AB8C8867-8926-4AD3-B810-EFFD3AB39A43}" dt="2025-12-03T15:49:03.014" v="334" actId="26606"/>
          <ac:spMkLst>
            <pc:docMk/>
            <pc:sldMk cId="1686479335" sldId="310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5:49:03.014" v="334" actId="26606"/>
          <ac:spMkLst>
            <pc:docMk/>
            <pc:sldMk cId="1686479335" sldId="310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5:49:03.014" v="334" actId="26606"/>
          <ac:spMkLst>
            <pc:docMk/>
            <pc:sldMk cId="1686479335" sldId="310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5:48:27.788" v="331" actId="478"/>
          <ac:picMkLst>
            <pc:docMk/>
            <pc:sldMk cId="1686479335" sldId="310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5:49:03.014" v="334" actId="26606"/>
          <ac:picMkLst>
            <pc:docMk/>
            <pc:sldMk cId="1686479335" sldId="310"/>
            <ac:picMk id="6" creationId="{6E34EF02-FBBD-0F32-9BEE-A6FA6D8D6165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50:41.485" v="353" actId="27636"/>
        <pc:sldMkLst>
          <pc:docMk/>
          <pc:sldMk cId="1950001787" sldId="311"/>
        </pc:sldMkLst>
        <pc:spChg chg="mod">
          <ac:chgData name="Antoine Marineau Bélanger" userId="bde6bc00-d571-4aec-8c24-da87f3134bb4" providerId="ADAL" clId="{AB8C8867-8926-4AD3-B810-EFFD3AB39A43}" dt="2025-12-03T15:50:41.485" v="353" actId="27636"/>
          <ac:spMkLst>
            <pc:docMk/>
            <pc:sldMk cId="1950001787" sldId="311"/>
            <ac:spMk id="4" creationId="{B500F3F7-8366-4E40-2E84-07BF75F0D232}"/>
          </ac:spMkLst>
        </pc:spChg>
        <pc:spChg chg="del">
          <ac:chgData name="Antoine Marineau Bélanger" userId="bde6bc00-d571-4aec-8c24-da87f3134bb4" providerId="ADAL" clId="{AB8C8867-8926-4AD3-B810-EFFD3AB39A43}" dt="2025-12-03T15:50:08.965" v="351" actId="26606"/>
          <ac:spMkLst>
            <pc:docMk/>
            <pc:sldMk cId="1950001787" sldId="311"/>
            <ac:spMk id="22" creationId="{FA69AAE0-49D5-4C8B-8BA2-55898C00E05E}"/>
          </ac:spMkLst>
        </pc:spChg>
        <pc:spChg chg="add">
          <ac:chgData name="Antoine Marineau Bélanger" userId="bde6bc00-d571-4aec-8c24-da87f3134bb4" providerId="ADAL" clId="{AB8C8867-8926-4AD3-B810-EFFD3AB39A43}" dt="2025-12-03T15:50:08.965" v="351" actId="26606"/>
          <ac:spMkLst>
            <pc:docMk/>
            <pc:sldMk cId="1950001787" sldId="311"/>
            <ac:spMk id="27" creationId="{D880886B-02ED-4317-9236-CB60C22CF7F3}"/>
          </ac:spMkLst>
        </pc:spChg>
        <pc:spChg chg="add">
          <ac:chgData name="Antoine Marineau Bélanger" userId="bde6bc00-d571-4aec-8c24-da87f3134bb4" providerId="ADAL" clId="{AB8C8867-8926-4AD3-B810-EFFD3AB39A43}" dt="2025-12-03T15:50:08.965" v="351" actId="26606"/>
          <ac:spMkLst>
            <pc:docMk/>
            <pc:sldMk cId="1950001787" sldId="311"/>
            <ac:spMk id="29" creationId="{28C31856-6ABF-41FD-B683-B06E5FFF926B}"/>
          </ac:spMkLst>
        </pc:spChg>
        <pc:picChg chg="del">
          <ac:chgData name="Antoine Marineau Bélanger" userId="bde6bc00-d571-4aec-8c24-da87f3134bb4" providerId="ADAL" clId="{AB8C8867-8926-4AD3-B810-EFFD3AB39A43}" dt="2025-12-03T15:49:45.946" v="347" actId="478"/>
          <ac:picMkLst>
            <pc:docMk/>
            <pc:sldMk cId="1950001787" sldId="311"/>
            <ac:picMk id="3" creationId="{FC839350-793B-5CDD-9BC6-607C6609EFDB}"/>
          </ac:picMkLst>
        </pc:picChg>
        <pc:picChg chg="del">
          <ac:chgData name="Antoine Marineau Bélanger" userId="bde6bc00-d571-4aec-8c24-da87f3134bb4" providerId="ADAL" clId="{AB8C8867-8926-4AD3-B810-EFFD3AB39A43}" dt="2025-12-03T15:49:47.709" v="348" actId="478"/>
          <ac:picMkLst>
            <pc:docMk/>
            <pc:sldMk cId="1950001787" sldId="311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5:50:08.965" v="351" actId="26606"/>
          <ac:picMkLst>
            <pc:docMk/>
            <pc:sldMk cId="1950001787" sldId="311"/>
            <ac:picMk id="6" creationId="{3ED25956-2C30-E1FC-C8B0-0BDCF6B4B0DF}"/>
          </ac:picMkLst>
        </pc:picChg>
        <pc:picChg chg="add mod">
          <ac:chgData name="Antoine Marineau Bélanger" userId="bde6bc00-d571-4aec-8c24-da87f3134bb4" providerId="ADAL" clId="{AB8C8867-8926-4AD3-B810-EFFD3AB39A43}" dt="2025-12-03T15:50:08.965" v="351" actId="26606"/>
          <ac:picMkLst>
            <pc:docMk/>
            <pc:sldMk cId="1950001787" sldId="311"/>
            <ac:picMk id="8" creationId="{CE7A737E-821C-2829-D091-304B0E606B33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38:02.203" v="835" actId="20577"/>
        <pc:sldMkLst>
          <pc:docMk/>
          <pc:sldMk cId="3666116464" sldId="312"/>
        </pc:sldMkLst>
        <pc:spChg chg="del">
          <ac:chgData name="Antoine Marineau Bélanger" userId="bde6bc00-d571-4aec-8c24-da87f3134bb4" providerId="ADAL" clId="{AB8C8867-8926-4AD3-B810-EFFD3AB39A43}" dt="2025-12-03T19:32:02.401" v="751" actId="478"/>
          <ac:spMkLst>
            <pc:docMk/>
            <pc:sldMk cId="3666116464" sldId="312"/>
            <ac:spMk id="2" creationId="{87CADD13-E516-48A2-F7B4-E49D3DE4DE53}"/>
          </ac:spMkLst>
        </pc:spChg>
        <pc:spChg chg="mod">
          <ac:chgData name="Antoine Marineau Bélanger" userId="bde6bc00-d571-4aec-8c24-da87f3134bb4" providerId="ADAL" clId="{AB8C8867-8926-4AD3-B810-EFFD3AB39A43}" dt="2025-12-03T19:33:52.122" v="773" actId="27636"/>
          <ac:spMkLst>
            <pc:docMk/>
            <pc:sldMk cId="3666116464" sldId="312"/>
            <ac:spMk id="3" creationId="{C053ABDF-512F-395C-DBE5-BA5E30C92801}"/>
          </ac:spMkLst>
        </pc:spChg>
        <pc:spChg chg="add del mod">
          <ac:chgData name="Antoine Marineau Bélanger" userId="bde6bc00-d571-4aec-8c24-da87f3134bb4" providerId="ADAL" clId="{AB8C8867-8926-4AD3-B810-EFFD3AB39A43}" dt="2025-12-03T19:33:29.183" v="759" actId="22"/>
          <ac:spMkLst>
            <pc:docMk/>
            <pc:sldMk cId="3666116464" sldId="312"/>
            <ac:spMk id="8" creationId="{0047AE1A-022C-794A-74DA-54209A6FE18F}"/>
          </ac:spMkLst>
        </pc:spChg>
        <pc:spChg chg="del">
          <ac:chgData name="Antoine Marineau Bélanger" userId="bde6bc00-d571-4aec-8c24-da87f3134bb4" providerId="ADAL" clId="{AB8C8867-8926-4AD3-B810-EFFD3AB39A43}" dt="2025-12-03T19:33:10.824" v="754" actId="26606"/>
          <ac:spMkLst>
            <pc:docMk/>
            <pc:sldMk cId="3666116464" sldId="312"/>
            <ac:spMk id="10" creationId="{42A4FC2C-047E-45A5-965D-8E1E3BF09BC6}"/>
          </ac:spMkLst>
        </pc:spChg>
        <pc:spChg chg="add mod">
          <ac:chgData name="Antoine Marineau Bélanger" userId="bde6bc00-d571-4aec-8c24-da87f3134bb4" providerId="ADAL" clId="{AB8C8867-8926-4AD3-B810-EFFD3AB39A43}" dt="2025-12-03T19:38:02.203" v="835" actId="20577"/>
          <ac:spMkLst>
            <pc:docMk/>
            <pc:sldMk cId="3666116464" sldId="312"/>
            <ac:spMk id="11" creationId="{4F918202-612F-3486-A3F0-23406563A974}"/>
          </ac:spMkLst>
        </pc:spChg>
        <pc:spChg chg="add">
          <ac:chgData name="Antoine Marineau Bélanger" userId="bde6bc00-d571-4aec-8c24-da87f3134bb4" providerId="ADAL" clId="{AB8C8867-8926-4AD3-B810-EFFD3AB39A43}" dt="2025-12-03T19:33:10.824" v="754" actId="26606"/>
          <ac:spMkLst>
            <pc:docMk/>
            <pc:sldMk cId="3666116464" sldId="312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9:33:10.824" v="754" actId="26606"/>
          <ac:spMkLst>
            <pc:docMk/>
            <pc:sldMk cId="3666116464" sldId="312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9:32:04.403" v="752" actId="478"/>
          <ac:picMkLst>
            <pc:docMk/>
            <pc:sldMk cId="3666116464" sldId="312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33:10.824" v="754" actId="26606"/>
          <ac:picMkLst>
            <pc:docMk/>
            <pc:sldMk cId="3666116464" sldId="312"/>
            <ac:picMk id="6" creationId="{65E06950-6E2D-7FA5-1CB8-1A7B606DD834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34:33.683" v="781" actId="26606"/>
        <pc:sldMkLst>
          <pc:docMk/>
          <pc:sldMk cId="194514534" sldId="313"/>
        </pc:sldMkLst>
        <pc:spChg chg="mod ord">
          <ac:chgData name="Antoine Marineau Bélanger" userId="bde6bc00-d571-4aec-8c24-da87f3134bb4" providerId="ADAL" clId="{AB8C8867-8926-4AD3-B810-EFFD3AB39A43}" dt="2025-12-03T19:34:33.683" v="781" actId="26606"/>
          <ac:spMkLst>
            <pc:docMk/>
            <pc:sldMk cId="194514534" sldId="313"/>
            <ac:spMk id="4" creationId="{0E386075-71B1-BCE0-DE66-0D18F0841AD4}"/>
          </ac:spMkLst>
        </pc:spChg>
        <pc:spChg chg="add del">
          <ac:chgData name="Antoine Marineau Bélanger" userId="bde6bc00-d571-4aec-8c24-da87f3134bb4" providerId="ADAL" clId="{AB8C8867-8926-4AD3-B810-EFFD3AB39A43}" dt="2025-12-03T19:34:33.683" v="781" actId="26606"/>
          <ac:spMkLst>
            <pc:docMk/>
            <pc:sldMk cId="194514534" sldId="313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9:34:31.674" v="778" actId="26606"/>
          <ac:spMkLst>
            <pc:docMk/>
            <pc:sldMk cId="194514534" sldId="313"/>
            <ac:spMk id="15" creationId="{9B7AD9F6-8CE7-4299-8FC6-328F4DCD3FF9}"/>
          </ac:spMkLst>
        </pc:spChg>
        <pc:spChg chg="add del">
          <ac:chgData name="Antoine Marineau Bélanger" userId="bde6bc00-d571-4aec-8c24-da87f3134bb4" providerId="ADAL" clId="{AB8C8867-8926-4AD3-B810-EFFD3AB39A43}" dt="2025-12-03T19:34:31.674" v="778" actId="26606"/>
          <ac:spMkLst>
            <pc:docMk/>
            <pc:sldMk cId="194514534" sldId="313"/>
            <ac:spMk id="17" creationId="{F49775AF-8896-43EE-92C6-83497D6DC56F}"/>
          </ac:spMkLst>
        </pc:spChg>
        <pc:spChg chg="add del">
          <ac:chgData name="Antoine Marineau Bélanger" userId="bde6bc00-d571-4aec-8c24-da87f3134bb4" providerId="ADAL" clId="{AB8C8867-8926-4AD3-B810-EFFD3AB39A43}" dt="2025-12-03T19:34:33.674" v="780" actId="26606"/>
          <ac:spMkLst>
            <pc:docMk/>
            <pc:sldMk cId="194514534" sldId="313"/>
            <ac:spMk id="19" creationId="{9B7AD9F6-8CE7-4299-8FC6-328F4DCD3FF9}"/>
          </ac:spMkLst>
        </pc:spChg>
        <pc:spChg chg="add del">
          <ac:chgData name="Antoine Marineau Bélanger" userId="bde6bc00-d571-4aec-8c24-da87f3134bb4" providerId="ADAL" clId="{AB8C8867-8926-4AD3-B810-EFFD3AB39A43}" dt="2025-12-03T19:34:33.674" v="780" actId="26606"/>
          <ac:spMkLst>
            <pc:docMk/>
            <pc:sldMk cId="194514534" sldId="313"/>
            <ac:spMk id="20" creationId="{F49775AF-8896-43EE-92C6-83497D6DC56F}"/>
          </ac:spMkLst>
        </pc:spChg>
        <pc:spChg chg="add">
          <ac:chgData name="Antoine Marineau Bélanger" userId="bde6bc00-d571-4aec-8c24-da87f3134bb4" providerId="ADAL" clId="{AB8C8867-8926-4AD3-B810-EFFD3AB39A43}" dt="2025-12-03T19:34:33.683" v="781" actId="26606"/>
          <ac:spMkLst>
            <pc:docMk/>
            <pc:sldMk cId="194514534" sldId="313"/>
            <ac:spMk id="21" creationId="{AF2F604E-43BE-4DC3-B983-E071523364F8}"/>
          </ac:spMkLst>
        </pc:spChg>
        <pc:spChg chg="add">
          <ac:chgData name="Antoine Marineau Bélanger" userId="bde6bc00-d571-4aec-8c24-da87f3134bb4" providerId="ADAL" clId="{AB8C8867-8926-4AD3-B810-EFFD3AB39A43}" dt="2025-12-03T19:34:33.683" v="781" actId="26606"/>
          <ac:spMkLst>
            <pc:docMk/>
            <pc:sldMk cId="194514534" sldId="313"/>
            <ac:spMk id="22" creationId="{55666830-9A19-4E01-8505-D6C7F9AC5665}"/>
          </ac:spMkLst>
        </pc:spChg>
        <pc:spChg chg="add">
          <ac:chgData name="Antoine Marineau Bélanger" userId="bde6bc00-d571-4aec-8c24-da87f3134bb4" providerId="ADAL" clId="{AB8C8867-8926-4AD3-B810-EFFD3AB39A43}" dt="2025-12-03T19:34:33.683" v="781" actId="26606"/>
          <ac:spMkLst>
            <pc:docMk/>
            <pc:sldMk cId="194514534" sldId="313"/>
            <ac:spMk id="23" creationId="{08C9B587-E65E-4B52-B37C-ABEBB6E87928}"/>
          </ac:spMkLst>
        </pc:spChg>
        <pc:spChg chg="add">
          <ac:chgData name="Antoine Marineau Bélanger" userId="bde6bc00-d571-4aec-8c24-da87f3134bb4" providerId="ADAL" clId="{AB8C8867-8926-4AD3-B810-EFFD3AB39A43}" dt="2025-12-03T19:34:33.683" v="781" actId="26606"/>
          <ac:spMkLst>
            <pc:docMk/>
            <pc:sldMk cId="194514534" sldId="313"/>
            <ac:spMk id="24" creationId="{AE9FC877-7FB6-4D22-9988-35420644E202}"/>
          </ac:spMkLst>
        </pc:spChg>
        <pc:spChg chg="add">
          <ac:chgData name="Antoine Marineau Bélanger" userId="bde6bc00-d571-4aec-8c24-da87f3134bb4" providerId="ADAL" clId="{AB8C8867-8926-4AD3-B810-EFFD3AB39A43}" dt="2025-12-03T19:34:33.683" v="781" actId="26606"/>
          <ac:spMkLst>
            <pc:docMk/>
            <pc:sldMk cId="194514534" sldId="313"/>
            <ac:spMk id="25" creationId="{E41809D1-F12E-46BB-B804-5F209D325E8B}"/>
          </ac:spMkLst>
        </pc:spChg>
        <pc:picChg chg="del">
          <ac:chgData name="Antoine Marineau Bélanger" userId="bde6bc00-d571-4aec-8c24-da87f3134bb4" providerId="ADAL" clId="{AB8C8867-8926-4AD3-B810-EFFD3AB39A43}" dt="2025-12-03T19:33:55.966" v="774" actId="478"/>
          <ac:picMkLst>
            <pc:docMk/>
            <pc:sldMk cId="194514534" sldId="313"/>
            <ac:picMk id="3" creationId="{ACC7E82C-D911-33FB-62A9-AFD69DCF660D}"/>
          </ac:picMkLst>
        </pc:picChg>
        <pc:picChg chg="del">
          <ac:chgData name="Antoine Marineau Bélanger" userId="bde6bc00-d571-4aec-8c24-da87f3134bb4" providerId="ADAL" clId="{AB8C8867-8926-4AD3-B810-EFFD3AB39A43}" dt="2025-12-03T19:33:56.540" v="775" actId="478"/>
          <ac:picMkLst>
            <pc:docMk/>
            <pc:sldMk cId="194514534" sldId="313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34:33.683" v="781" actId="26606"/>
          <ac:picMkLst>
            <pc:docMk/>
            <pc:sldMk cId="194514534" sldId="313"/>
            <ac:picMk id="6" creationId="{E07DEF0D-1F9F-5848-A219-DE6744677333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52:26.586" v="376" actId="2711"/>
        <pc:sldMkLst>
          <pc:docMk/>
          <pc:sldMk cId="3559299505" sldId="314"/>
        </pc:sldMkLst>
        <pc:spChg chg="del mod">
          <ac:chgData name="Antoine Marineau Bélanger" userId="bde6bc00-d571-4aec-8c24-da87f3134bb4" providerId="ADAL" clId="{AB8C8867-8926-4AD3-B810-EFFD3AB39A43}" dt="2025-12-03T15:50:51.242" v="355" actId="21"/>
          <ac:spMkLst>
            <pc:docMk/>
            <pc:sldMk cId="3559299505" sldId="314"/>
            <ac:spMk id="2" creationId="{2389628A-8BCE-D35D-81CE-D247CB5365EE}"/>
          </ac:spMkLst>
        </pc:spChg>
        <pc:spChg chg="mod ord">
          <ac:chgData name="Antoine Marineau Bélanger" userId="bde6bc00-d571-4aec-8c24-da87f3134bb4" providerId="ADAL" clId="{AB8C8867-8926-4AD3-B810-EFFD3AB39A43}" dt="2025-12-03T15:52:26.586" v="376" actId="2711"/>
          <ac:spMkLst>
            <pc:docMk/>
            <pc:sldMk cId="3559299505" sldId="314"/>
            <ac:spMk id="3" creationId="{829749F9-1A02-0902-189B-A73CF60D616A}"/>
          </ac:spMkLst>
        </pc:spChg>
        <pc:spChg chg="add mod">
          <ac:chgData name="Antoine Marineau Bélanger" userId="bde6bc00-d571-4aec-8c24-da87f3134bb4" providerId="ADAL" clId="{AB8C8867-8926-4AD3-B810-EFFD3AB39A43}" dt="2025-12-03T15:51:54.070" v="367" actId="207"/>
          <ac:spMkLst>
            <pc:docMk/>
            <pc:sldMk cId="3559299505" sldId="314"/>
            <ac:spMk id="7" creationId="{7FF4A67C-9A34-DB44-56EE-3A0A7EC8EB96}"/>
          </ac:spMkLst>
        </pc:spChg>
        <pc:spChg chg="del">
          <ac:chgData name="Antoine Marineau Bélanger" userId="bde6bc00-d571-4aec-8c24-da87f3134bb4" providerId="ADAL" clId="{AB8C8867-8926-4AD3-B810-EFFD3AB39A43}" dt="2025-12-03T15:51:36.149" v="361" actId="26606"/>
          <ac:spMkLst>
            <pc:docMk/>
            <pc:sldMk cId="3559299505" sldId="314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5:51:36.149" v="361" actId="26606"/>
          <ac:spMkLst>
            <pc:docMk/>
            <pc:sldMk cId="3559299505" sldId="314"/>
            <ac:spMk id="15" creationId="{B1595A09-E336-4D1B-9B3A-06A2287A54E2}"/>
          </ac:spMkLst>
        </pc:spChg>
        <pc:spChg chg="add">
          <ac:chgData name="Antoine Marineau Bélanger" userId="bde6bc00-d571-4aec-8c24-da87f3134bb4" providerId="ADAL" clId="{AB8C8867-8926-4AD3-B810-EFFD3AB39A43}" dt="2025-12-03T15:51:36.149" v="361" actId="26606"/>
          <ac:spMkLst>
            <pc:docMk/>
            <pc:sldMk cId="3559299505" sldId="314"/>
            <ac:spMk id="17" creationId="{3540989C-C7B8-473B-BF87-6F2DA6A90006}"/>
          </ac:spMkLst>
        </pc:spChg>
        <pc:picChg chg="del">
          <ac:chgData name="Antoine Marineau Bélanger" userId="bde6bc00-d571-4aec-8c24-da87f3134bb4" providerId="ADAL" clId="{AB8C8867-8926-4AD3-B810-EFFD3AB39A43}" dt="2025-12-03T15:51:32.524" v="360" actId="478"/>
          <ac:picMkLst>
            <pc:docMk/>
            <pc:sldMk cId="3559299505" sldId="314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5:51:36.149" v="361" actId="26606"/>
          <ac:picMkLst>
            <pc:docMk/>
            <pc:sldMk cId="3559299505" sldId="314"/>
            <ac:picMk id="6" creationId="{3C367235-B681-1C48-F898-64B98F8CD6B7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5:52:20.875" v="375" actId="113"/>
        <pc:sldMkLst>
          <pc:docMk/>
          <pc:sldMk cId="1309866036" sldId="315"/>
        </pc:sldMkLst>
        <pc:spChg chg="mod ord">
          <ac:chgData name="Antoine Marineau Bélanger" userId="bde6bc00-d571-4aec-8c24-da87f3134bb4" providerId="ADAL" clId="{AB8C8867-8926-4AD3-B810-EFFD3AB39A43}" dt="2025-12-03T15:52:20.875" v="375" actId="113"/>
          <ac:spMkLst>
            <pc:docMk/>
            <pc:sldMk cId="1309866036" sldId="315"/>
            <ac:spMk id="4" creationId="{F6A59F75-9B71-B3AD-DC72-3F0AEC87243C}"/>
          </ac:spMkLst>
        </pc:spChg>
        <pc:spChg chg="add del">
          <ac:chgData name="Antoine Marineau Bélanger" userId="bde6bc00-d571-4aec-8c24-da87f3134bb4" providerId="ADAL" clId="{AB8C8867-8926-4AD3-B810-EFFD3AB39A43}" dt="2025-12-03T15:52:10.834" v="373" actId="26606"/>
          <ac:spMkLst>
            <pc:docMk/>
            <pc:sldMk cId="1309866036" sldId="315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5:52:10.800" v="372" actId="26606"/>
          <ac:spMkLst>
            <pc:docMk/>
            <pc:sldMk cId="1309866036" sldId="315"/>
            <ac:spMk id="15" creationId="{E91DC736-0EF8-4F87-9146-EBF1D2EE4D3D}"/>
          </ac:spMkLst>
        </pc:spChg>
        <pc:spChg chg="add del">
          <ac:chgData name="Antoine Marineau Bélanger" userId="bde6bc00-d571-4aec-8c24-da87f3134bb4" providerId="ADAL" clId="{AB8C8867-8926-4AD3-B810-EFFD3AB39A43}" dt="2025-12-03T15:52:10.800" v="372" actId="26606"/>
          <ac:spMkLst>
            <pc:docMk/>
            <pc:sldMk cId="1309866036" sldId="315"/>
            <ac:spMk id="17" creationId="{097CD68E-23E3-4007-8847-CD0944C4F7BE}"/>
          </ac:spMkLst>
        </pc:spChg>
        <pc:spChg chg="add del">
          <ac:chgData name="Antoine Marineau Bélanger" userId="bde6bc00-d571-4aec-8c24-da87f3134bb4" providerId="ADAL" clId="{AB8C8867-8926-4AD3-B810-EFFD3AB39A43}" dt="2025-12-03T15:52:10.800" v="372" actId="26606"/>
          <ac:spMkLst>
            <pc:docMk/>
            <pc:sldMk cId="1309866036" sldId="315"/>
            <ac:spMk id="19" creationId="{AF2F604E-43BE-4DC3-B983-E071523364F8}"/>
          </ac:spMkLst>
        </pc:spChg>
        <pc:spChg chg="add del">
          <ac:chgData name="Antoine Marineau Bélanger" userId="bde6bc00-d571-4aec-8c24-da87f3134bb4" providerId="ADAL" clId="{AB8C8867-8926-4AD3-B810-EFFD3AB39A43}" dt="2025-12-03T15:52:10.800" v="372" actId="26606"/>
          <ac:spMkLst>
            <pc:docMk/>
            <pc:sldMk cId="1309866036" sldId="315"/>
            <ac:spMk id="21" creationId="{08C9B587-E65E-4B52-B37C-ABEBB6E87928}"/>
          </ac:spMkLst>
        </pc:spChg>
        <pc:spChg chg="add">
          <ac:chgData name="Antoine Marineau Bélanger" userId="bde6bc00-d571-4aec-8c24-da87f3134bb4" providerId="ADAL" clId="{AB8C8867-8926-4AD3-B810-EFFD3AB39A43}" dt="2025-12-03T15:52:10.834" v="373" actId="26606"/>
          <ac:spMkLst>
            <pc:docMk/>
            <pc:sldMk cId="1309866036" sldId="315"/>
            <ac:spMk id="23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5:52:10.834" v="373" actId="26606"/>
          <ac:spMkLst>
            <pc:docMk/>
            <pc:sldMk cId="1309866036" sldId="315"/>
            <ac:spMk id="24" creationId="{F49775AF-8896-43EE-92C6-83497D6DC56F}"/>
          </ac:spMkLst>
        </pc:spChg>
        <pc:picChg chg="del">
          <ac:chgData name="Antoine Marineau Bélanger" userId="bde6bc00-d571-4aec-8c24-da87f3134bb4" providerId="ADAL" clId="{AB8C8867-8926-4AD3-B810-EFFD3AB39A43}" dt="2025-12-03T15:51:59.440" v="368" actId="478"/>
          <ac:picMkLst>
            <pc:docMk/>
            <pc:sldMk cId="1309866036" sldId="315"/>
            <ac:picMk id="3" creationId="{39D02A00-0BAD-3967-6DE0-AC27420E489D}"/>
          </ac:picMkLst>
        </pc:picChg>
        <pc:picChg chg="del">
          <ac:chgData name="Antoine Marineau Bélanger" userId="bde6bc00-d571-4aec-8c24-da87f3134bb4" providerId="ADAL" clId="{AB8C8867-8926-4AD3-B810-EFFD3AB39A43}" dt="2025-12-03T15:52:00.047" v="369" actId="478"/>
          <ac:picMkLst>
            <pc:docMk/>
            <pc:sldMk cId="1309866036" sldId="315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5:52:10.834" v="373" actId="26606"/>
          <ac:picMkLst>
            <pc:docMk/>
            <pc:sldMk cId="1309866036" sldId="315"/>
            <ac:picMk id="6" creationId="{C4209E29-CB0C-1A33-385A-B6B09DD83583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31:21.250" v="734" actId="20577"/>
        <pc:sldMkLst>
          <pc:docMk/>
          <pc:sldMk cId="510287897" sldId="316"/>
        </pc:sldMkLst>
        <pc:spChg chg="del">
          <ac:chgData name="Antoine Marineau Bélanger" userId="bde6bc00-d571-4aec-8c24-da87f3134bb4" providerId="ADAL" clId="{AB8C8867-8926-4AD3-B810-EFFD3AB39A43}" dt="2025-12-03T16:34:34.838" v="694" actId="478"/>
          <ac:spMkLst>
            <pc:docMk/>
            <pc:sldMk cId="510287897" sldId="316"/>
            <ac:spMk id="2" creationId="{AA18A40E-38F9-1516-077A-0BE49D92DA82}"/>
          </ac:spMkLst>
        </pc:spChg>
        <pc:spChg chg="mod">
          <ac:chgData name="Antoine Marineau Bélanger" userId="bde6bc00-d571-4aec-8c24-da87f3134bb4" providerId="ADAL" clId="{AB8C8867-8926-4AD3-B810-EFFD3AB39A43}" dt="2025-12-03T19:27:29.258" v="703" actId="2711"/>
          <ac:spMkLst>
            <pc:docMk/>
            <pc:sldMk cId="510287897" sldId="316"/>
            <ac:spMk id="3" creationId="{D208CB78-4375-0D16-CBAB-BB6332E0E440}"/>
          </ac:spMkLst>
        </pc:spChg>
        <pc:spChg chg="add mod">
          <ac:chgData name="Antoine Marineau Bélanger" userId="bde6bc00-d571-4aec-8c24-da87f3134bb4" providerId="ADAL" clId="{AB8C8867-8926-4AD3-B810-EFFD3AB39A43}" dt="2025-12-03T19:31:21.250" v="734" actId="20577"/>
          <ac:spMkLst>
            <pc:docMk/>
            <pc:sldMk cId="510287897" sldId="316"/>
            <ac:spMk id="8" creationId="{997F57C9-75F1-BD87-AC30-C08E34002E26}"/>
          </ac:spMkLst>
        </pc:spChg>
        <pc:spChg chg="del">
          <ac:chgData name="Antoine Marineau Bélanger" userId="bde6bc00-d571-4aec-8c24-da87f3134bb4" providerId="ADAL" clId="{AB8C8867-8926-4AD3-B810-EFFD3AB39A43}" dt="2025-12-03T19:27:14.400" v="697" actId="26606"/>
          <ac:spMkLst>
            <pc:docMk/>
            <pc:sldMk cId="510287897" sldId="316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27:14.400" v="697" actId="26606"/>
          <ac:spMkLst>
            <pc:docMk/>
            <pc:sldMk cId="510287897" sldId="316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9:27:14.400" v="697" actId="26606"/>
          <ac:spMkLst>
            <pc:docMk/>
            <pc:sldMk cId="510287897" sldId="316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6:34:36.532" v="695" actId="478"/>
          <ac:picMkLst>
            <pc:docMk/>
            <pc:sldMk cId="510287897" sldId="316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27:14.400" v="697" actId="26606"/>
          <ac:picMkLst>
            <pc:docMk/>
            <pc:sldMk cId="510287897" sldId="316"/>
            <ac:picMk id="6" creationId="{6C1A34C7-47E8-28EC-D81B-1030D16ED771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35:40.339" v="795" actId="20577"/>
        <pc:sldMkLst>
          <pc:docMk/>
          <pc:sldMk cId="3823783294" sldId="317"/>
        </pc:sldMkLst>
        <pc:spChg chg="del">
          <ac:chgData name="Antoine Marineau Bélanger" userId="bde6bc00-d571-4aec-8c24-da87f3134bb4" providerId="ADAL" clId="{AB8C8867-8926-4AD3-B810-EFFD3AB39A43}" dt="2025-12-03T19:34:41.591" v="782" actId="478"/>
          <ac:spMkLst>
            <pc:docMk/>
            <pc:sldMk cId="3823783294" sldId="317"/>
            <ac:spMk id="2" creationId="{5187E73B-10D8-0B2A-5BE8-99702A5A847A}"/>
          </ac:spMkLst>
        </pc:spChg>
        <pc:spChg chg="mod">
          <ac:chgData name="Antoine Marineau Bélanger" userId="bde6bc00-d571-4aec-8c24-da87f3134bb4" providerId="ADAL" clId="{AB8C8867-8926-4AD3-B810-EFFD3AB39A43}" dt="2025-12-03T19:35:21.797" v="791" actId="27636"/>
          <ac:spMkLst>
            <pc:docMk/>
            <pc:sldMk cId="3823783294" sldId="317"/>
            <ac:spMk id="4" creationId="{30EE5386-AD35-7340-7CD6-012560989FD3}"/>
          </ac:spMkLst>
        </pc:spChg>
        <pc:spChg chg="add mod">
          <ac:chgData name="Antoine Marineau Bélanger" userId="bde6bc00-d571-4aec-8c24-da87f3134bb4" providerId="ADAL" clId="{AB8C8867-8926-4AD3-B810-EFFD3AB39A43}" dt="2025-12-03T19:35:40.339" v="795" actId="20577"/>
          <ac:spMkLst>
            <pc:docMk/>
            <pc:sldMk cId="3823783294" sldId="317"/>
            <ac:spMk id="8" creationId="{070F7685-36BA-76F9-2CD9-73137F4FC892}"/>
          </ac:spMkLst>
        </pc:spChg>
        <pc:spChg chg="del">
          <ac:chgData name="Antoine Marineau Bélanger" userId="bde6bc00-d571-4aec-8c24-da87f3134bb4" providerId="ADAL" clId="{AB8C8867-8926-4AD3-B810-EFFD3AB39A43}" dt="2025-12-03T19:35:11.887" v="785" actId="26606"/>
          <ac:spMkLst>
            <pc:docMk/>
            <pc:sldMk cId="3823783294" sldId="317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35:11.887" v="785" actId="26606"/>
          <ac:spMkLst>
            <pc:docMk/>
            <pc:sldMk cId="3823783294" sldId="317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9:35:11.887" v="785" actId="26606"/>
          <ac:spMkLst>
            <pc:docMk/>
            <pc:sldMk cId="3823783294" sldId="317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9:34:50.966" v="783" actId="478"/>
          <ac:picMkLst>
            <pc:docMk/>
            <pc:sldMk cId="3823783294" sldId="317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35:11.887" v="785" actId="26606"/>
          <ac:picMkLst>
            <pc:docMk/>
            <pc:sldMk cId="3823783294" sldId="317"/>
            <ac:picMk id="6" creationId="{BCD5B8E1-5984-3A98-C6DC-8602EC9A20D4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29:54.572" v="720" actId="27636"/>
        <pc:sldMkLst>
          <pc:docMk/>
          <pc:sldMk cId="3475383718" sldId="318"/>
        </pc:sldMkLst>
        <pc:spChg chg="mod">
          <ac:chgData name="Antoine Marineau Bélanger" userId="bde6bc00-d571-4aec-8c24-da87f3134bb4" providerId="ADAL" clId="{AB8C8867-8926-4AD3-B810-EFFD3AB39A43}" dt="2025-12-03T19:29:54.572" v="720" actId="27636"/>
          <ac:spMkLst>
            <pc:docMk/>
            <pc:sldMk cId="3475383718" sldId="318"/>
            <ac:spMk id="2" creationId="{A56A3663-09DF-569F-B6A0-6F89A3497BE1}"/>
          </ac:spMkLst>
        </pc:spChg>
        <pc:spChg chg="del">
          <ac:chgData name="Antoine Marineau Bélanger" userId="bde6bc00-d571-4aec-8c24-da87f3134bb4" providerId="ADAL" clId="{AB8C8867-8926-4AD3-B810-EFFD3AB39A43}" dt="2025-12-03T19:29:44.529" v="711" actId="26606"/>
          <ac:spMkLst>
            <pc:docMk/>
            <pc:sldMk cId="3475383718" sldId="318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29:44.529" v="711" actId="26606"/>
          <ac:spMkLst>
            <pc:docMk/>
            <pc:sldMk cId="3475383718" sldId="318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9:29:44.529" v="711" actId="26606"/>
          <ac:spMkLst>
            <pc:docMk/>
            <pc:sldMk cId="3475383718" sldId="318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9:28:09.686" v="708" actId="478"/>
          <ac:picMkLst>
            <pc:docMk/>
            <pc:sldMk cId="3475383718" sldId="318"/>
            <ac:picMk id="4" creationId="{819F4549-0148-1158-8C82-61193CECBAC1}"/>
          </ac:picMkLst>
        </pc:picChg>
        <pc:picChg chg="del">
          <ac:chgData name="Antoine Marineau Bélanger" userId="bde6bc00-d571-4aec-8c24-da87f3134bb4" providerId="ADAL" clId="{AB8C8867-8926-4AD3-B810-EFFD3AB39A43}" dt="2025-12-03T19:28:11.603" v="709" actId="478"/>
          <ac:picMkLst>
            <pc:docMk/>
            <pc:sldMk cId="3475383718" sldId="318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29:44.529" v="711" actId="26606"/>
          <ac:picMkLst>
            <pc:docMk/>
            <pc:sldMk cId="3475383718" sldId="318"/>
            <ac:picMk id="6" creationId="{6E3E8A31-BC49-6658-2FC7-78CCDD888897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36:46.484" v="815" actId="404"/>
        <pc:sldMkLst>
          <pc:docMk/>
          <pc:sldMk cId="1758683447" sldId="319"/>
        </pc:sldMkLst>
        <pc:spChg chg="mod ord">
          <ac:chgData name="Antoine Marineau Bélanger" userId="bde6bc00-d571-4aec-8c24-da87f3134bb4" providerId="ADAL" clId="{AB8C8867-8926-4AD3-B810-EFFD3AB39A43}" dt="2025-12-03T19:36:46.484" v="815" actId="404"/>
          <ac:spMkLst>
            <pc:docMk/>
            <pc:sldMk cId="1758683447" sldId="319"/>
            <ac:spMk id="2" creationId="{9B39B915-14C9-246B-7F77-F8937E0D4219}"/>
          </ac:spMkLst>
        </pc:spChg>
        <pc:spChg chg="del">
          <ac:chgData name="Antoine Marineau Bélanger" userId="bde6bc00-d571-4aec-8c24-da87f3134bb4" providerId="ADAL" clId="{AB8C8867-8926-4AD3-B810-EFFD3AB39A43}" dt="2025-12-03T19:36:13.316" v="798" actId="26606"/>
          <ac:spMkLst>
            <pc:docMk/>
            <pc:sldMk cId="1758683447" sldId="319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36:13.316" v="798" actId="26606"/>
          <ac:spMkLst>
            <pc:docMk/>
            <pc:sldMk cId="1758683447" sldId="319"/>
            <ac:spMk id="15" creationId="{04812C46-200A-4DEB-A05E-3ED6C68C2387}"/>
          </ac:spMkLst>
        </pc:spChg>
        <pc:spChg chg="add">
          <ac:chgData name="Antoine Marineau Bélanger" userId="bde6bc00-d571-4aec-8c24-da87f3134bb4" providerId="ADAL" clId="{AB8C8867-8926-4AD3-B810-EFFD3AB39A43}" dt="2025-12-03T19:36:13.316" v="798" actId="26606"/>
          <ac:spMkLst>
            <pc:docMk/>
            <pc:sldMk cId="1758683447" sldId="319"/>
            <ac:spMk id="17" creationId="{D1EA859B-E555-4109-94F3-6700E046E008}"/>
          </ac:spMkLst>
        </pc:spChg>
        <pc:picChg chg="add mod">
          <ac:chgData name="Antoine Marineau Bélanger" userId="bde6bc00-d571-4aec-8c24-da87f3134bb4" providerId="ADAL" clId="{AB8C8867-8926-4AD3-B810-EFFD3AB39A43}" dt="2025-12-03T19:36:40.625" v="809" actId="1076"/>
          <ac:picMkLst>
            <pc:docMk/>
            <pc:sldMk cId="1758683447" sldId="319"/>
            <ac:picMk id="4" creationId="{FA38F8C5-D42C-183C-2C27-95DBDCD8A637}"/>
          </ac:picMkLst>
        </pc:picChg>
        <pc:picChg chg="del">
          <ac:chgData name="Antoine Marineau Bélanger" userId="bde6bc00-d571-4aec-8c24-da87f3134bb4" providerId="ADAL" clId="{AB8C8867-8926-4AD3-B810-EFFD3AB39A43}" dt="2025-12-03T19:35:46.766" v="796" actId="478"/>
          <ac:picMkLst>
            <pc:docMk/>
            <pc:sldMk cId="1758683447" sldId="319"/>
            <ac:picMk id="5" creationId="{595BBE28-4DCB-EB07-CED7-6A08DA3B7031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33:29.832" v="760" actId="20577"/>
        <pc:sldMkLst>
          <pc:docMk/>
          <pc:sldMk cId="2911883550" sldId="320"/>
        </pc:sldMkLst>
        <pc:spChg chg="del">
          <ac:chgData name="Antoine Marineau Bélanger" userId="bde6bc00-d571-4aec-8c24-da87f3134bb4" providerId="ADAL" clId="{AB8C8867-8926-4AD3-B810-EFFD3AB39A43}" dt="2025-12-03T19:30:00.906" v="721" actId="478"/>
          <ac:spMkLst>
            <pc:docMk/>
            <pc:sldMk cId="2911883550" sldId="320"/>
            <ac:spMk id="2" creationId="{BB201DA6-5C78-7463-ED12-F0D0B4000382}"/>
          </ac:spMkLst>
        </pc:spChg>
        <pc:spChg chg="mod">
          <ac:chgData name="Antoine Marineau Bélanger" userId="bde6bc00-d571-4aec-8c24-da87f3134bb4" providerId="ADAL" clId="{AB8C8867-8926-4AD3-B810-EFFD3AB39A43}" dt="2025-12-03T19:31:07.771" v="733" actId="113"/>
          <ac:spMkLst>
            <pc:docMk/>
            <pc:sldMk cId="2911883550" sldId="320"/>
            <ac:spMk id="3" creationId="{0A246059-63F8-2570-F3BB-91A677094317}"/>
          </ac:spMkLst>
        </pc:spChg>
        <pc:spChg chg="add mod">
          <ac:chgData name="Antoine Marineau Bélanger" userId="bde6bc00-d571-4aec-8c24-da87f3134bb4" providerId="ADAL" clId="{AB8C8867-8926-4AD3-B810-EFFD3AB39A43}" dt="2025-12-03T19:33:29.832" v="760" actId="20577"/>
          <ac:spMkLst>
            <pc:docMk/>
            <pc:sldMk cId="2911883550" sldId="320"/>
            <ac:spMk id="9" creationId="{5AD9637D-9101-3CD5-B707-6D9D14D32A05}"/>
          </ac:spMkLst>
        </pc:spChg>
        <pc:spChg chg="del">
          <ac:chgData name="Antoine Marineau Bélanger" userId="bde6bc00-d571-4aec-8c24-da87f3134bb4" providerId="ADAL" clId="{AB8C8867-8926-4AD3-B810-EFFD3AB39A43}" dt="2025-12-03T19:30:52.141" v="725" actId="26606"/>
          <ac:spMkLst>
            <pc:docMk/>
            <pc:sldMk cId="2911883550" sldId="320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30:52.141" v="725" actId="26606"/>
          <ac:spMkLst>
            <pc:docMk/>
            <pc:sldMk cId="2911883550" sldId="320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9:30:52.141" v="725" actId="26606"/>
          <ac:spMkLst>
            <pc:docMk/>
            <pc:sldMk cId="2911883550" sldId="320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9:30:02.140" v="723" actId="478"/>
          <ac:picMkLst>
            <pc:docMk/>
            <pc:sldMk cId="2911883550" sldId="320"/>
            <ac:picMk id="5" creationId="{595BBE28-4DCB-EB07-CED7-6A08DA3B7031}"/>
          </ac:picMkLst>
        </pc:picChg>
        <pc:picChg chg="del">
          <ac:chgData name="Antoine Marineau Bélanger" userId="bde6bc00-d571-4aec-8c24-da87f3134bb4" providerId="ADAL" clId="{AB8C8867-8926-4AD3-B810-EFFD3AB39A43}" dt="2025-12-03T19:30:01.619" v="722" actId="478"/>
          <ac:picMkLst>
            <pc:docMk/>
            <pc:sldMk cId="2911883550" sldId="320"/>
            <ac:picMk id="6" creationId="{B679C0E0-7071-B038-3E82-93222E5AFB52}"/>
          </ac:picMkLst>
        </pc:picChg>
        <pc:picChg chg="add mod">
          <ac:chgData name="Antoine Marineau Bélanger" userId="bde6bc00-d571-4aec-8c24-da87f3134bb4" providerId="ADAL" clId="{AB8C8867-8926-4AD3-B810-EFFD3AB39A43}" dt="2025-12-03T19:30:52.141" v="725" actId="26606"/>
          <ac:picMkLst>
            <pc:docMk/>
            <pc:sldMk cId="2911883550" sldId="320"/>
            <ac:picMk id="7" creationId="{2F37B035-4FC4-C714-1FAE-168CA5A7CD47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31:56.458" v="750" actId="27636"/>
        <pc:sldMkLst>
          <pc:docMk/>
          <pc:sldMk cId="1110463489" sldId="321"/>
        </pc:sldMkLst>
        <pc:spChg chg="mod ord">
          <ac:chgData name="Antoine Marineau Bélanger" userId="bde6bc00-d571-4aec-8c24-da87f3134bb4" providerId="ADAL" clId="{AB8C8867-8926-4AD3-B810-EFFD3AB39A43}" dt="2025-12-03T19:31:56.458" v="750" actId="27636"/>
          <ac:spMkLst>
            <pc:docMk/>
            <pc:sldMk cId="1110463489" sldId="321"/>
            <ac:spMk id="2" creationId="{0CEBC46F-4C21-CC02-69AE-B4E184E18E40}"/>
          </ac:spMkLst>
        </pc:spChg>
        <pc:spChg chg="del">
          <ac:chgData name="Antoine Marineau Bélanger" userId="bde6bc00-d571-4aec-8c24-da87f3134bb4" providerId="ADAL" clId="{AB8C8867-8926-4AD3-B810-EFFD3AB39A43}" dt="2025-12-03T19:31:44.505" v="741" actId="26606"/>
          <ac:spMkLst>
            <pc:docMk/>
            <pc:sldMk cId="1110463489" sldId="321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31:44.505" v="741" actId="26606"/>
          <ac:spMkLst>
            <pc:docMk/>
            <pc:sldMk cId="1110463489" sldId="321"/>
            <ac:spMk id="15" creationId="{04812C46-200A-4DEB-A05E-3ED6C68C2387}"/>
          </ac:spMkLst>
        </pc:spChg>
        <pc:spChg chg="add">
          <ac:chgData name="Antoine Marineau Bélanger" userId="bde6bc00-d571-4aec-8c24-da87f3134bb4" providerId="ADAL" clId="{AB8C8867-8926-4AD3-B810-EFFD3AB39A43}" dt="2025-12-03T19:31:44.505" v="741" actId="26606"/>
          <ac:spMkLst>
            <pc:docMk/>
            <pc:sldMk cId="1110463489" sldId="321"/>
            <ac:spMk id="17" creationId="{D1EA859B-E555-4109-94F3-6700E046E008}"/>
          </ac:spMkLst>
        </pc:spChg>
        <pc:picChg chg="add mod">
          <ac:chgData name="Antoine Marineau Bélanger" userId="bde6bc00-d571-4aec-8c24-da87f3134bb4" providerId="ADAL" clId="{AB8C8867-8926-4AD3-B810-EFFD3AB39A43}" dt="2025-12-03T19:31:44.505" v="741" actId="26606"/>
          <ac:picMkLst>
            <pc:docMk/>
            <pc:sldMk cId="1110463489" sldId="321"/>
            <ac:picMk id="4" creationId="{789A20A1-BBF9-B979-0D7B-F8887A4BC4F2}"/>
          </ac:picMkLst>
        </pc:picChg>
        <pc:picChg chg="del">
          <ac:chgData name="Antoine Marineau Bélanger" userId="bde6bc00-d571-4aec-8c24-da87f3134bb4" providerId="ADAL" clId="{AB8C8867-8926-4AD3-B810-EFFD3AB39A43}" dt="2025-12-03T19:31:31.247" v="739" actId="478"/>
          <ac:picMkLst>
            <pc:docMk/>
            <pc:sldMk cId="1110463489" sldId="321"/>
            <ac:picMk id="5" creationId="{595BBE28-4DCB-EB07-CED7-6A08DA3B7031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40:32.148" v="878" actId="1076"/>
        <pc:sldMkLst>
          <pc:docMk/>
          <pc:sldMk cId="1954391927" sldId="322"/>
        </pc:sldMkLst>
        <pc:spChg chg="del mod">
          <ac:chgData name="Antoine Marineau Bélanger" userId="bde6bc00-d571-4aec-8c24-da87f3134bb4" providerId="ADAL" clId="{AB8C8867-8926-4AD3-B810-EFFD3AB39A43}" dt="2025-12-03T19:39:55.068" v="870" actId="478"/>
          <ac:spMkLst>
            <pc:docMk/>
            <pc:sldMk cId="1954391927" sldId="322"/>
            <ac:spMk id="2" creationId="{27349935-DB52-FD29-02D8-34A45054E899}"/>
          </ac:spMkLst>
        </pc:spChg>
        <pc:spChg chg="mod">
          <ac:chgData name="Antoine Marineau Bélanger" userId="bde6bc00-d571-4aec-8c24-da87f3134bb4" providerId="ADAL" clId="{AB8C8867-8926-4AD3-B810-EFFD3AB39A43}" dt="2025-12-03T19:40:16.385" v="872" actId="26606"/>
          <ac:spMkLst>
            <pc:docMk/>
            <pc:sldMk cId="1954391927" sldId="322"/>
            <ac:spMk id="3" creationId="{B4603B68-3625-2A63-0FA2-268A6FBAC8D0}"/>
          </ac:spMkLst>
        </pc:spChg>
        <pc:spChg chg="add mod">
          <ac:chgData name="Antoine Marineau Bélanger" userId="bde6bc00-d571-4aec-8c24-da87f3134bb4" providerId="ADAL" clId="{AB8C8867-8926-4AD3-B810-EFFD3AB39A43}" dt="2025-12-03T19:40:32.148" v="878" actId="1076"/>
          <ac:spMkLst>
            <pc:docMk/>
            <pc:sldMk cId="1954391927" sldId="322"/>
            <ac:spMk id="8" creationId="{D49A531B-957B-2495-C5F0-8AECDB6F54EF}"/>
          </ac:spMkLst>
        </pc:spChg>
        <pc:spChg chg="del">
          <ac:chgData name="Antoine Marineau Bélanger" userId="bde6bc00-d571-4aec-8c24-da87f3134bb4" providerId="ADAL" clId="{AB8C8867-8926-4AD3-B810-EFFD3AB39A43}" dt="2025-12-03T19:40:16.385" v="872" actId="26606"/>
          <ac:spMkLst>
            <pc:docMk/>
            <pc:sldMk cId="1954391927" sldId="322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40:16.385" v="872" actId="26606"/>
          <ac:spMkLst>
            <pc:docMk/>
            <pc:sldMk cId="1954391927" sldId="322"/>
            <ac:spMk id="15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9:40:16.385" v="872" actId="26606"/>
          <ac:spMkLst>
            <pc:docMk/>
            <pc:sldMk cId="1954391927" sldId="322"/>
            <ac:spMk id="17" creationId="{F49775AF-8896-43EE-92C6-83497D6DC56F}"/>
          </ac:spMkLst>
        </pc:spChg>
        <pc:picChg chg="del">
          <ac:chgData name="Antoine Marineau Bélanger" userId="bde6bc00-d571-4aec-8c24-da87f3134bb4" providerId="ADAL" clId="{AB8C8867-8926-4AD3-B810-EFFD3AB39A43}" dt="2025-12-03T19:39:51.817" v="868" actId="478"/>
          <ac:picMkLst>
            <pc:docMk/>
            <pc:sldMk cId="1954391927" sldId="322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40:16.385" v="872" actId="26606"/>
          <ac:picMkLst>
            <pc:docMk/>
            <pc:sldMk cId="1954391927" sldId="322"/>
            <ac:picMk id="6" creationId="{87276D37-5CDE-B9F0-93DD-3180198485FB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41:02.172" v="882" actId="26606"/>
        <pc:sldMkLst>
          <pc:docMk/>
          <pc:sldMk cId="1128217170" sldId="323"/>
        </pc:sldMkLst>
        <pc:spChg chg="mod">
          <ac:chgData name="Antoine Marineau Bélanger" userId="bde6bc00-d571-4aec-8c24-da87f3134bb4" providerId="ADAL" clId="{AB8C8867-8926-4AD3-B810-EFFD3AB39A43}" dt="2025-12-03T19:41:02.172" v="882" actId="26606"/>
          <ac:spMkLst>
            <pc:docMk/>
            <pc:sldMk cId="1128217170" sldId="323"/>
            <ac:spMk id="2" creationId="{26DF64D2-BAC5-14CB-171F-32A9D0FC212E}"/>
          </ac:spMkLst>
        </pc:spChg>
        <pc:spChg chg="del">
          <ac:chgData name="Antoine Marineau Bélanger" userId="bde6bc00-d571-4aec-8c24-da87f3134bb4" providerId="ADAL" clId="{AB8C8867-8926-4AD3-B810-EFFD3AB39A43}" dt="2025-12-03T19:41:02.172" v="882" actId="26606"/>
          <ac:spMkLst>
            <pc:docMk/>
            <pc:sldMk cId="1128217170" sldId="323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41:02.172" v="882" actId="26606"/>
          <ac:spMkLst>
            <pc:docMk/>
            <pc:sldMk cId="1128217170" sldId="323"/>
            <ac:spMk id="15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9:41:02.172" v="882" actId="26606"/>
          <ac:spMkLst>
            <pc:docMk/>
            <pc:sldMk cId="1128217170" sldId="323"/>
            <ac:spMk id="17" creationId="{F49775AF-8896-43EE-92C6-83497D6DC56F}"/>
          </ac:spMkLst>
        </pc:spChg>
        <pc:picChg chg="del">
          <ac:chgData name="Antoine Marineau Bélanger" userId="bde6bc00-d571-4aec-8c24-da87f3134bb4" providerId="ADAL" clId="{AB8C8867-8926-4AD3-B810-EFFD3AB39A43}" dt="2025-12-03T19:40:37.622" v="879" actId="478"/>
          <ac:picMkLst>
            <pc:docMk/>
            <pc:sldMk cId="1128217170" sldId="323"/>
            <ac:picMk id="4" creationId="{31625132-7462-246D-0D90-7A63EF2E5B79}"/>
          </ac:picMkLst>
        </pc:picChg>
        <pc:picChg chg="del">
          <ac:chgData name="Antoine Marineau Bélanger" userId="bde6bc00-d571-4aec-8c24-da87f3134bb4" providerId="ADAL" clId="{AB8C8867-8926-4AD3-B810-EFFD3AB39A43}" dt="2025-12-03T19:40:39.342" v="880" actId="478"/>
          <ac:picMkLst>
            <pc:docMk/>
            <pc:sldMk cId="1128217170" sldId="323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41:02.172" v="882" actId="26606"/>
          <ac:picMkLst>
            <pc:docMk/>
            <pc:sldMk cId="1128217170" sldId="323"/>
            <ac:picMk id="6" creationId="{8656E1DC-66D8-B8D6-3090-6E07FA8EA8A7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46:02.919" v="897" actId="1076"/>
        <pc:sldMkLst>
          <pc:docMk/>
          <pc:sldMk cId="3871690378" sldId="324"/>
        </pc:sldMkLst>
        <pc:spChg chg="del">
          <ac:chgData name="Antoine Marineau Bélanger" userId="bde6bc00-d571-4aec-8c24-da87f3134bb4" providerId="ADAL" clId="{AB8C8867-8926-4AD3-B810-EFFD3AB39A43}" dt="2025-12-03T19:41:29.443" v="884" actId="478"/>
          <ac:spMkLst>
            <pc:docMk/>
            <pc:sldMk cId="3871690378" sldId="324"/>
            <ac:spMk id="3" creationId="{D9B568AD-2111-BD4B-081F-534AB1CC83C3}"/>
          </ac:spMkLst>
        </pc:spChg>
        <pc:spChg chg="mod">
          <ac:chgData name="Antoine Marineau Bélanger" userId="bde6bc00-d571-4aec-8c24-da87f3134bb4" providerId="ADAL" clId="{AB8C8867-8926-4AD3-B810-EFFD3AB39A43}" dt="2025-12-03T19:45:47.752" v="893" actId="403"/>
          <ac:spMkLst>
            <pc:docMk/>
            <pc:sldMk cId="3871690378" sldId="324"/>
            <ac:spMk id="4" creationId="{00960275-05B1-D2D5-2D6F-525CA437E502}"/>
          </ac:spMkLst>
        </pc:spChg>
        <pc:spChg chg="add mod">
          <ac:chgData name="Antoine Marineau Bélanger" userId="bde6bc00-d571-4aec-8c24-da87f3134bb4" providerId="ADAL" clId="{AB8C8867-8926-4AD3-B810-EFFD3AB39A43}" dt="2025-12-03T19:46:02.919" v="897" actId="1076"/>
          <ac:spMkLst>
            <pc:docMk/>
            <pc:sldMk cId="3871690378" sldId="324"/>
            <ac:spMk id="8" creationId="{2182D1A0-9EC3-BBF6-0AEB-935AE04DA878}"/>
          </ac:spMkLst>
        </pc:spChg>
        <pc:spChg chg="del">
          <ac:chgData name="Antoine Marineau Bélanger" userId="bde6bc00-d571-4aec-8c24-da87f3134bb4" providerId="ADAL" clId="{AB8C8867-8926-4AD3-B810-EFFD3AB39A43}" dt="2025-12-03T19:45:35.094" v="886" actId="26606"/>
          <ac:spMkLst>
            <pc:docMk/>
            <pc:sldMk cId="3871690378" sldId="324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45:35.094" v="886" actId="26606"/>
          <ac:spMkLst>
            <pc:docMk/>
            <pc:sldMk cId="3871690378" sldId="324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9:45:35.094" v="886" actId="26606"/>
          <ac:spMkLst>
            <pc:docMk/>
            <pc:sldMk cId="3871690378" sldId="324"/>
            <ac:spMk id="17" creationId="{D4974D33-8DC5-464E-8C6D-BE58F0669C17}"/>
          </ac:spMkLst>
        </pc:spChg>
        <pc:picChg chg="del">
          <ac:chgData name="Antoine Marineau Bélanger" userId="bde6bc00-d571-4aec-8c24-da87f3134bb4" providerId="ADAL" clId="{AB8C8867-8926-4AD3-B810-EFFD3AB39A43}" dt="2025-12-03T19:41:26.022" v="883" actId="478"/>
          <ac:picMkLst>
            <pc:docMk/>
            <pc:sldMk cId="3871690378" sldId="324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45:35.094" v="886" actId="26606"/>
          <ac:picMkLst>
            <pc:docMk/>
            <pc:sldMk cId="3871690378" sldId="324"/>
            <ac:picMk id="6" creationId="{AD54C769-8887-356C-E727-70FAFAF28033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10:34.713" v="583" actId="1076"/>
        <pc:sldMkLst>
          <pc:docMk/>
          <pc:sldMk cId="4233828394" sldId="326"/>
        </pc:sldMkLst>
        <pc:spChg chg="del">
          <ac:chgData name="Antoine Marineau Bélanger" userId="bde6bc00-d571-4aec-8c24-da87f3134bb4" providerId="ADAL" clId="{AB8C8867-8926-4AD3-B810-EFFD3AB39A43}" dt="2025-12-03T16:09:50.545" v="566" actId="478"/>
          <ac:spMkLst>
            <pc:docMk/>
            <pc:sldMk cId="4233828394" sldId="326"/>
            <ac:spMk id="2" creationId="{F145A0AF-B4AA-F2AF-A14E-37E2DC818F79}"/>
          </ac:spMkLst>
        </pc:spChg>
        <pc:spChg chg="mod ord">
          <ac:chgData name="Antoine Marineau Bélanger" userId="bde6bc00-d571-4aec-8c24-da87f3134bb4" providerId="ADAL" clId="{AB8C8867-8926-4AD3-B810-EFFD3AB39A43}" dt="2025-12-03T16:10:23.795" v="579" actId="5793"/>
          <ac:spMkLst>
            <pc:docMk/>
            <pc:sldMk cId="4233828394" sldId="326"/>
            <ac:spMk id="3" creationId="{BD9B6546-D2F6-5326-6152-34396F698730}"/>
          </ac:spMkLst>
        </pc:spChg>
        <pc:spChg chg="add mod">
          <ac:chgData name="Antoine Marineau Bélanger" userId="bde6bc00-d571-4aec-8c24-da87f3134bb4" providerId="ADAL" clId="{AB8C8867-8926-4AD3-B810-EFFD3AB39A43}" dt="2025-12-03T16:10:34.713" v="583" actId="1076"/>
          <ac:spMkLst>
            <pc:docMk/>
            <pc:sldMk cId="4233828394" sldId="326"/>
            <ac:spMk id="9" creationId="{E71B431D-CAD3-5D3C-6540-8281A7352E9B}"/>
          </ac:spMkLst>
        </pc:spChg>
        <pc:spChg chg="del">
          <ac:chgData name="Antoine Marineau Bélanger" userId="bde6bc00-d571-4aec-8c24-da87f3134bb4" providerId="ADAL" clId="{AB8C8867-8926-4AD3-B810-EFFD3AB39A43}" dt="2025-12-03T16:10:11.155" v="569" actId="26606"/>
          <ac:spMkLst>
            <pc:docMk/>
            <pc:sldMk cId="4233828394" sldId="326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10:11.155" v="569" actId="26606"/>
          <ac:spMkLst>
            <pc:docMk/>
            <pc:sldMk cId="4233828394" sldId="326"/>
            <ac:spMk id="15" creationId="{6B5E2835-4E47-45B3-9CFE-732FF7B05472}"/>
          </ac:spMkLst>
        </pc:spChg>
        <pc:spChg chg="add">
          <ac:chgData name="Antoine Marineau Bélanger" userId="bde6bc00-d571-4aec-8c24-da87f3134bb4" providerId="ADAL" clId="{AB8C8867-8926-4AD3-B810-EFFD3AB39A43}" dt="2025-12-03T16:10:11.155" v="569" actId="26606"/>
          <ac:spMkLst>
            <pc:docMk/>
            <pc:sldMk cId="4233828394" sldId="326"/>
            <ac:spMk id="17" creationId="{5B45AD5D-AA52-4F7B-9362-576A39AD9E09}"/>
          </ac:spMkLst>
        </pc:spChg>
        <pc:spChg chg="add">
          <ac:chgData name="Antoine Marineau Bélanger" userId="bde6bc00-d571-4aec-8c24-da87f3134bb4" providerId="ADAL" clId="{AB8C8867-8926-4AD3-B810-EFFD3AB39A43}" dt="2025-12-03T16:10:11.155" v="569" actId="26606"/>
          <ac:spMkLst>
            <pc:docMk/>
            <pc:sldMk cId="4233828394" sldId="326"/>
            <ac:spMk id="19" creationId="{AEDD7960-4866-4399-BEF6-DD1431AB4E34}"/>
          </ac:spMkLst>
        </pc:spChg>
        <pc:spChg chg="add">
          <ac:chgData name="Antoine Marineau Bélanger" userId="bde6bc00-d571-4aec-8c24-da87f3134bb4" providerId="ADAL" clId="{AB8C8867-8926-4AD3-B810-EFFD3AB39A43}" dt="2025-12-03T16:10:11.155" v="569" actId="26606"/>
          <ac:spMkLst>
            <pc:docMk/>
            <pc:sldMk cId="4233828394" sldId="326"/>
            <ac:spMk id="21" creationId="{55D4142C-5077-457F-A6AD-3FECFDB39685}"/>
          </ac:spMkLst>
        </pc:spChg>
        <pc:spChg chg="add">
          <ac:chgData name="Antoine Marineau Bélanger" userId="bde6bc00-d571-4aec-8c24-da87f3134bb4" providerId="ADAL" clId="{AB8C8867-8926-4AD3-B810-EFFD3AB39A43}" dt="2025-12-03T16:10:11.155" v="569" actId="26606"/>
          <ac:spMkLst>
            <pc:docMk/>
            <pc:sldMk cId="4233828394" sldId="326"/>
            <ac:spMk id="23" creationId="{7A5F0580-5EE9-419F-96EE-B6529EF6E7D0}"/>
          </ac:spMkLst>
        </pc:spChg>
        <pc:picChg chg="del">
          <ac:chgData name="Antoine Marineau Bélanger" userId="bde6bc00-d571-4aec-8c24-da87f3134bb4" providerId="ADAL" clId="{AB8C8867-8926-4AD3-B810-EFFD3AB39A43}" dt="2025-12-03T16:09:51.331" v="567" actId="478"/>
          <ac:picMkLst>
            <pc:docMk/>
            <pc:sldMk cId="4233828394" sldId="326"/>
            <ac:picMk id="5" creationId="{595BBE28-4DCB-EB07-CED7-6A08DA3B7031}"/>
          </ac:picMkLst>
        </pc:picChg>
        <pc:picChg chg="del">
          <ac:chgData name="Antoine Marineau Bélanger" userId="bde6bc00-d571-4aec-8c24-da87f3134bb4" providerId="ADAL" clId="{AB8C8867-8926-4AD3-B810-EFFD3AB39A43}" dt="2025-12-03T16:09:34.566" v="565" actId="478"/>
          <ac:picMkLst>
            <pc:docMk/>
            <pc:sldMk cId="4233828394" sldId="326"/>
            <ac:picMk id="6" creationId="{05EF416E-7218-3CCD-A5EC-96F2CA201450}"/>
          </ac:picMkLst>
        </pc:picChg>
        <pc:picChg chg="add mod">
          <ac:chgData name="Antoine Marineau Bélanger" userId="bde6bc00-d571-4aec-8c24-da87f3134bb4" providerId="ADAL" clId="{AB8C8867-8926-4AD3-B810-EFFD3AB39A43}" dt="2025-12-03T16:10:11.155" v="569" actId="26606"/>
          <ac:picMkLst>
            <pc:docMk/>
            <pc:sldMk cId="4233828394" sldId="326"/>
            <ac:picMk id="7" creationId="{ECE30A4C-CEA4-326F-5B66-15AB47FED71F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6:18:14.345" v="596" actId="403"/>
        <pc:sldMkLst>
          <pc:docMk/>
          <pc:sldMk cId="3726208937" sldId="327"/>
        </pc:sldMkLst>
        <pc:spChg chg="mod">
          <ac:chgData name="Antoine Marineau Bélanger" userId="bde6bc00-d571-4aec-8c24-da87f3134bb4" providerId="ADAL" clId="{AB8C8867-8926-4AD3-B810-EFFD3AB39A43}" dt="2025-12-03T16:18:14.345" v="596" actId="403"/>
          <ac:spMkLst>
            <pc:docMk/>
            <pc:sldMk cId="3726208937" sldId="327"/>
            <ac:spMk id="4" creationId="{A27A5552-DF0C-5005-6775-EAF659CBDBBB}"/>
          </ac:spMkLst>
        </pc:spChg>
        <pc:spChg chg="del">
          <ac:chgData name="Antoine Marineau Bélanger" userId="bde6bc00-d571-4aec-8c24-da87f3134bb4" providerId="ADAL" clId="{AB8C8867-8926-4AD3-B810-EFFD3AB39A43}" dt="2025-12-03T16:17:59.759" v="586" actId="26606"/>
          <ac:spMkLst>
            <pc:docMk/>
            <pc:sldMk cId="3726208937" sldId="327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6:17:59.759" v="586" actId="26606"/>
          <ac:spMkLst>
            <pc:docMk/>
            <pc:sldMk cId="3726208937" sldId="327"/>
            <ac:spMk id="15" creationId="{F13C74B1-5B17-4795-BED0-7140497B445A}"/>
          </ac:spMkLst>
        </pc:spChg>
        <pc:spChg chg="add">
          <ac:chgData name="Antoine Marineau Bélanger" userId="bde6bc00-d571-4aec-8c24-da87f3134bb4" providerId="ADAL" clId="{AB8C8867-8926-4AD3-B810-EFFD3AB39A43}" dt="2025-12-03T16:17:59.759" v="586" actId="26606"/>
          <ac:spMkLst>
            <pc:docMk/>
            <pc:sldMk cId="3726208937" sldId="327"/>
            <ac:spMk id="17" creationId="{D4974D33-8DC5-464E-8C6D-BE58F0669C17}"/>
          </ac:spMkLst>
        </pc:spChg>
        <pc:picChg chg="add mod">
          <ac:chgData name="Antoine Marineau Bélanger" userId="bde6bc00-d571-4aec-8c24-da87f3134bb4" providerId="ADAL" clId="{AB8C8867-8926-4AD3-B810-EFFD3AB39A43}" dt="2025-12-03T16:17:59.759" v="586" actId="26606"/>
          <ac:picMkLst>
            <pc:docMk/>
            <pc:sldMk cId="3726208937" sldId="327"/>
            <ac:picMk id="3" creationId="{34C1788F-3624-3E6D-0681-FB3B95903664}"/>
          </ac:picMkLst>
        </pc:picChg>
        <pc:picChg chg="del">
          <ac:chgData name="Antoine Marineau Bélanger" userId="bde6bc00-d571-4aec-8c24-da87f3134bb4" providerId="ADAL" clId="{AB8C8867-8926-4AD3-B810-EFFD3AB39A43}" dt="2025-12-03T16:15:55.120" v="584" actId="478"/>
          <ac:picMkLst>
            <pc:docMk/>
            <pc:sldMk cId="3726208937" sldId="327"/>
            <ac:picMk id="5" creationId="{595BBE28-4DCB-EB07-CED7-6A08DA3B7031}"/>
          </ac:picMkLst>
        </pc:picChg>
      </pc:sldChg>
      <pc:sldChg chg="addSp delSp modSp mod">
        <pc:chgData name="Antoine Marineau Bélanger" userId="bde6bc00-d571-4aec-8c24-da87f3134bb4" providerId="ADAL" clId="{AB8C8867-8926-4AD3-B810-EFFD3AB39A43}" dt="2025-12-03T19:46:53.076" v="903" actId="26606"/>
        <pc:sldMkLst>
          <pc:docMk/>
          <pc:sldMk cId="2976138365" sldId="328"/>
        </pc:sldMkLst>
        <pc:spChg chg="mod ord">
          <ac:chgData name="Antoine Marineau Bélanger" userId="bde6bc00-d571-4aec-8c24-da87f3134bb4" providerId="ADAL" clId="{AB8C8867-8926-4AD3-B810-EFFD3AB39A43}" dt="2025-12-03T19:46:53.076" v="903" actId="26606"/>
          <ac:spMkLst>
            <pc:docMk/>
            <pc:sldMk cId="2976138365" sldId="328"/>
            <ac:spMk id="2" creationId="{2F1A5627-EB47-05DA-7C9D-483BD1E61B3E}"/>
          </ac:spMkLst>
        </pc:spChg>
        <pc:spChg chg="add del">
          <ac:chgData name="Antoine Marineau Bélanger" userId="bde6bc00-d571-4aec-8c24-da87f3134bb4" providerId="ADAL" clId="{AB8C8867-8926-4AD3-B810-EFFD3AB39A43}" dt="2025-12-03T19:46:53.076" v="903" actId="26606"/>
          <ac:spMkLst>
            <pc:docMk/>
            <pc:sldMk cId="2976138365" sldId="328"/>
            <ac:spMk id="10" creationId="{42A4FC2C-047E-45A5-965D-8E1E3BF09BC6}"/>
          </ac:spMkLst>
        </pc:spChg>
        <pc:spChg chg="add del">
          <ac:chgData name="Antoine Marineau Bélanger" userId="bde6bc00-d571-4aec-8c24-da87f3134bb4" providerId="ADAL" clId="{AB8C8867-8926-4AD3-B810-EFFD3AB39A43}" dt="2025-12-03T19:46:53.076" v="902" actId="26606"/>
          <ac:spMkLst>
            <pc:docMk/>
            <pc:sldMk cId="2976138365" sldId="328"/>
            <ac:spMk id="15" creationId="{9B7AD9F6-8CE7-4299-8FC6-328F4DCD3FF9}"/>
          </ac:spMkLst>
        </pc:spChg>
        <pc:spChg chg="add del">
          <ac:chgData name="Antoine Marineau Bélanger" userId="bde6bc00-d571-4aec-8c24-da87f3134bb4" providerId="ADAL" clId="{AB8C8867-8926-4AD3-B810-EFFD3AB39A43}" dt="2025-12-03T19:46:53.076" v="902" actId="26606"/>
          <ac:spMkLst>
            <pc:docMk/>
            <pc:sldMk cId="2976138365" sldId="328"/>
            <ac:spMk id="17" creationId="{F49775AF-8896-43EE-92C6-83497D6DC56F}"/>
          </ac:spMkLst>
        </pc:spChg>
        <pc:spChg chg="add">
          <ac:chgData name="Antoine Marineau Bélanger" userId="bde6bc00-d571-4aec-8c24-da87f3134bb4" providerId="ADAL" clId="{AB8C8867-8926-4AD3-B810-EFFD3AB39A43}" dt="2025-12-03T19:46:53.076" v="903" actId="26606"/>
          <ac:spMkLst>
            <pc:docMk/>
            <pc:sldMk cId="2976138365" sldId="328"/>
            <ac:spMk id="20" creationId="{37C89E4B-3C9F-44B9-8B86-D9E3D112D8EC}"/>
          </ac:spMkLst>
        </pc:spChg>
        <pc:picChg chg="del">
          <ac:chgData name="Antoine Marineau Bélanger" userId="bde6bc00-d571-4aec-8c24-da87f3134bb4" providerId="ADAL" clId="{AB8C8867-8926-4AD3-B810-EFFD3AB39A43}" dt="2025-12-03T19:46:06.071" v="898" actId="478"/>
          <ac:picMkLst>
            <pc:docMk/>
            <pc:sldMk cId="2976138365" sldId="328"/>
            <ac:picMk id="4" creationId="{C78F448B-707C-B80A-E7D6-D8BEFDEDC8B9}"/>
          </ac:picMkLst>
        </pc:picChg>
        <pc:picChg chg="del">
          <ac:chgData name="Antoine Marineau Bélanger" userId="bde6bc00-d571-4aec-8c24-da87f3134bb4" providerId="ADAL" clId="{AB8C8867-8926-4AD3-B810-EFFD3AB39A43}" dt="2025-12-03T19:46:06.538" v="899" actId="478"/>
          <ac:picMkLst>
            <pc:docMk/>
            <pc:sldMk cId="2976138365" sldId="328"/>
            <ac:picMk id="5" creationId="{595BBE28-4DCB-EB07-CED7-6A08DA3B7031}"/>
          </ac:picMkLst>
        </pc:picChg>
        <pc:picChg chg="add mod">
          <ac:chgData name="Antoine Marineau Bélanger" userId="bde6bc00-d571-4aec-8c24-da87f3134bb4" providerId="ADAL" clId="{AB8C8867-8926-4AD3-B810-EFFD3AB39A43}" dt="2025-12-03T19:46:53.076" v="903" actId="26606"/>
          <ac:picMkLst>
            <pc:docMk/>
            <pc:sldMk cId="2976138365" sldId="328"/>
            <ac:picMk id="6" creationId="{C35F8ECE-0F3B-D576-AF9C-51B71A734E7A}"/>
          </ac:picMkLst>
        </pc:picChg>
        <pc:cxnChg chg="add">
          <ac:chgData name="Antoine Marineau Bélanger" userId="bde6bc00-d571-4aec-8c24-da87f3134bb4" providerId="ADAL" clId="{AB8C8867-8926-4AD3-B810-EFFD3AB39A43}" dt="2025-12-03T19:46:53.076" v="903" actId="26606"/>
          <ac:cxnSpMkLst>
            <pc:docMk/>
            <pc:sldMk cId="2976138365" sldId="328"/>
            <ac:cxnSpMk id="19" creationId="{D891E407-403B-4764-86C9-33A56D3BCAA3}"/>
          </ac:cxnSpMkLst>
        </pc:cxnChg>
        <pc:cxnChg chg="add">
          <ac:chgData name="Antoine Marineau Bélanger" userId="bde6bc00-d571-4aec-8c24-da87f3134bb4" providerId="ADAL" clId="{AB8C8867-8926-4AD3-B810-EFFD3AB39A43}" dt="2025-12-03T19:46:53.076" v="903" actId="26606"/>
          <ac:cxnSpMkLst>
            <pc:docMk/>
            <pc:sldMk cId="2976138365" sldId="328"/>
            <ac:cxnSpMk id="21" creationId="{AA2EAA10-076F-46BD-8F0F-B9A2FB77A85C}"/>
          </ac:cxnSpMkLst>
        </pc:cxnChg>
      </pc:sldChg>
      <pc:sldChg chg="addSp delSp modSp mod">
        <pc:chgData name="Antoine Marineau Bélanger" userId="bde6bc00-d571-4aec-8c24-da87f3134bb4" providerId="ADAL" clId="{AB8C8867-8926-4AD3-B810-EFFD3AB39A43}" dt="2025-12-03T19:47:02.340" v="905" actId="26606"/>
        <pc:sldMkLst>
          <pc:docMk/>
          <pc:sldMk cId="1668039828" sldId="329"/>
        </pc:sldMkLst>
        <pc:spChg chg="mod">
          <ac:chgData name="Antoine Marineau Bélanger" userId="bde6bc00-d571-4aec-8c24-da87f3134bb4" providerId="ADAL" clId="{AB8C8867-8926-4AD3-B810-EFFD3AB39A43}" dt="2025-12-03T19:47:02.340" v="905" actId="26606"/>
          <ac:spMkLst>
            <pc:docMk/>
            <pc:sldMk cId="1668039828" sldId="329"/>
            <ac:spMk id="3" creationId="{932F2CEE-0825-5464-AFA7-0A7AB7120E5F}"/>
          </ac:spMkLst>
        </pc:spChg>
        <pc:spChg chg="del">
          <ac:chgData name="Antoine Marineau Bélanger" userId="bde6bc00-d571-4aec-8c24-da87f3134bb4" providerId="ADAL" clId="{AB8C8867-8926-4AD3-B810-EFFD3AB39A43}" dt="2025-12-03T19:47:02.340" v="905" actId="26606"/>
          <ac:spMkLst>
            <pc:docMk/>
            <pc:sldMk cId="1668039828" sldId="329"/>
            <ac:spMk id="10" creationId="{42A4FC2C-047E-45A5-965D-8E1E3BF09BC6}"/>
          </ac:spMkLst>
        </pc:spChg>
        <pc:spChg chg="add">
          <ac:chgData name="Antoine Marineau Bélanger" userId="bde6bc00-d571-4aec-8c24-da87f3134bb4" providerId="ADAL" clId="{AB8C8867-8926-4AD3-B810-EFFD3AB39A43}" dt="2025-12-03T19:47:02.340" v="905" actId="26606"/>
          <ac:spMkLst>
            <pc:docMk/>
            <pc:sldMk cId="1668039828" sldId="329"/>
            <ac:spMk id="15" creationId="{9B7AD9F6-8CE7-4299-8FC6-328F4DCD3FF9}"/>
          </ac:spMkLst>
        </pc:spChg>
        <pc:spChg chg="add">
          <ac:chgData name="Antoine Marineau Bélanger" userId="bde6bc00-d571-4aec-8c24-da87f3134bb4" providerId="ADAL" clId="{AB8C8867-8926-4AD3-B810-EFFD3AB39A43}" dt="2025-12-03T19:47:02.340" v="905" actId="26606"/>
          <ac:spMkLst>
            <pc:docMk/>
            <pc:sldMk cId="1668039828" sldId="329"/>
            <ac:spMk id="17" creationId="{F49775AF-8896-43EE-92C6-83497D6DC56F}"/>
          </ac:spMkLst>
        </pc:spChg>
        <pc:picChg chg="del">
          <ac:chgData name="Antoine Marineau Bélanger" userId="bde6bc00-d571-4aec-8c24-da87f3134bb4" providerId="ADAL" clId="{AB8C8867-8926-4AD3-B810-EFFD3AB39A43}" dt="2025-12-03T19:46:59.810" v="904" actId="478"/>
          <ac:picMkLst>
            <pc:docMk/>
            <pc:sldMk cId="1668039828" sldId="329"/>
            <ac:picMk id="5" creationId="{595BBE28-4DCB-EB07-CED7-6A08DA3B7031}"/>
          </ac:picMkLst>
        </pc:picChg>
        <pc:picChg chg="mod">
          <ac:chgData name="Antoine Marineau Bélanger" userId="bde6bc00-d571-4aec-8c24-da87f3134bb4" providerId="ADAL" clId="{AB8C8867-8926-4AD3-B810-EFFD3AB39A43}" dt="2025-12-03T19:47:02.340" v="905" actId="26606"/>
          <ac:picMkLst>
            <pc:docMk/>
            <pc:sldMk cId="1668039828" sldId="329"/>
            <ac:picMk id="6" creationId="{763A086E-857F-3002-312F-3D61B99E77EC}"/>
          </ac:picMkLst>
        </pc:picChg>
      </pc:sldChg>
      <pc:sldChg chg="modSp mod">
        <pc:chgData name="Antoine Marineau Bélanger" userId="bde6bc00-d571-4aec-8c24-da87f3134bb4" providerId="ADAL" clId="{AB8C8867-8926-4AD3-B810-EFFD3AB39A43}" dt="2025-12-03T15:14:29.227" v="37" actId="14100"/>
        <pc:sldMkLst>
          <pc:docMk/>
          <pc:sldMk cId="3005562438" sldId="332"/>
        </pc:sldMkLst>
        <pc:spChg chg="mod">
          <ac:chgData name="Antoine Marineau Bélanger" userId="bde6bc00-d571-4aec-8c24-da87f3134bb4" providerId="ADAL" clId="{AB8C8867-8926-4AD3-B810-EFFD3AB39A43}" dt="2025-12-03T15:14:21.291" v="35" actId="1076"/>
          <ac:spMkLst>
            <pc:docMk/>
            <pc:sldMk cId="3005562438" sldId="332"/>
            <ac:spMk id="7" creationId="{0C98E86B-7062-C5E3-3541-717B72E3C27A}"/>
          </ac:spMkLst>
        </pc:spChg>
        <pc:picChg chg="mod">
          <ac:chgData name="Antoine Marineau Bélanger" userId="bde6bc00-d571-4aec-8c24-da87f3134bb4" providerId="ADAL" clId="{AB8C8867-8926-4AD3-B810-EFFD3AB39A43}" dt="2025-12-03T15:14:29.227" v="37" actId="14100"/>
          <ac:picMkLst>
            <pc:docMk/>
            <pc:sldMk cId="3005562438" sldId="332"/>
            <ac:picMk id="4" creationId="{2AACB908-F209-766D-A631-3B4BE4E53D1F}"/>
          </ac:picMkLst>
        </pc:picChg>
      </pc:sldChg>
      <pc:sldChg chg="modSp mod">
        <pc:chgData name="Antoine Marineau Bélanger" userId="bde6bc00-d571-4aec-8c24-da87f3134bb4" providerId="ADAL" clId="{AB8C8867-8926-4AD3-B810-EFFD3AB39A43}" dt="2025-12-03T15:19:56.614" v="57" actId="2711"/>
        <pc:sldMkLst>
          <pc:docMk/>
          <pc:sldMk cId="3184436830" sldId="333"/>
        </pc:sldMkLst>
        <pc:spChg chg="mod">
          <ac:chgData name="Antoine Marineau Bélanger" userId="bde6bc00-d571-4aec-8c24-da87f3134bb4" providerId="ADAL" clId="{AB8C8867-8926-4AD3-B810-EFFD3AB39A43}" dt="2025-12-03T15:19:56.614" v="57" actId="2711"/>
          <ac:spMkLst>
            <pc:docMk/>
            <pc:sldMk cId="3184436830" sldId="333"/>
            <ac:spMk id="4" creationId="{A03C38D2-459A-1352-B322-D275035FFA19}"/>
          </ac:spMkLst>
        </pc:spChg>
        <pc:picChg chg="mod">
          <ac:chgData name="Antoine Marineau Bélanger" userId="bde6bc00-d571-4aec-8c24-da87f3134bb4" providerId="ADAL" clId="{AB8C8867-8926-4AD3-B810-EFFD3AB39A43}" dt="2025-12-03T15:19:28.103" v="45" actId="1076"/>
          <ac:picMkLst>
            <pc:docMk/>
            <pc:sldMk cId="3184436830" sldId="333"/>
            <ac:picMk id="3" creationId="{3A19B95F-D4EC-6C42-046A-41E2F8B692D2}"/>
          </ac:picMkLst>
        </pc:picChg>
      </pc:sldChg>
      <pc:sldChg chg="modSp mod">
        <pc:chgData name="Antoine Marineau Bélanger" userId="bde6bc00-d571-4aec-8c24-da87f3134bb4" providerId="ADAL" clId="{AB8C8867-8926-4AD3-B810-EFFD3AB39A43}" dt="2025-12-03T15:20:09.869" v="60" actId="1076"/>
        <pc:sldMkLst>
          <pc:docMk/>
          <pc:sldMk cId="886546206" sldId="334"/>
        </pc:sldMkLst>
        <pc:spChg chg="mod">
          <ac:chgData name="Antoine Marineau Bélanger" userId="bde6bc00-d571-4aec-8c24-da87f3134bb4" providerId="ADAL" clId="{AB8C8867-8926-4AD3-B810-EFFD3AB39A43}" dt="2025-12-03T15:20:04.547" v="59" actId="207"/>
          <ac:spMkLst>
            <pc:docMk/>
            <pc:sldMk cId="886546206" sldId="334"/>
            <ac:spMk id="3" creationId="{02995FFD-EC13-E9D2-DCFB-1815FFFC91AC}"/>
          </ac:spMkLst>
        </pc:spChg>
        <pc:spChg chg="mod">
          <ac:chgData name="Antoine Marineau Bélanger" userId="bde6bc00-d571-4aec-8c24-da87f3134bb4" providerId="ADAL" clId="{AB8C8867-8926-4AD3-B810-EFFD3AB39A43}" dt="2025-12-03T15:20:09.869" v="60" actId="1076"/>
          <ac:spMkLst>
            <pc:docMk/>
            <pc:sldMk cId="886546206" sldId="334"/>
            <ac:spMk id="4" creationId="{07FB8889-4231-7ED8-C745-18A31B3BECCF}"/>
          </ac:spMkLst>
        </pc:spChg>
      </pc:sldChg>
      <pc:sldChg chg="modSp mod">
        <pc:chgData name="Antoine Marineau Bélanger" userId="bde6bc00-d571-4aec-8c24-da87f3134bb4" providerId="ADAL" clId="{AB8C8867-8926-4AD3-B810-EFFD3AB39A43}" dt="2025-12-03T15:20:47.407" v="69" actId="1076"/>
        <pc:sldMkLst>
          <pc:docMk/>
          <pc:sldMk cId="2915832928" sldId="335"/>
        </pc:sldMkLst>
        <pc:spChg chg="mod">
          <ac:chgData name="Antoine Marineau Bélanger" userId="bde6bc00-d571-4aec-8c24-da87f3134bb4" providerId="ADAL" clId="{AB8C8867-8926-4AD3-B810-EFFD3AB39A43}" dt="2025-12-03T15:20:47.407" v="69" actId="1076"/>
          <ac:spMkLst>
            <pc:docMk/>
            <pc:sldMk cId="2915832928" sldId="335"/>
            <ac:spMk id="3" creationId="{D3DD6AC1-FD32-08F0-D902-C056CCECA7FA}"/>
          </ac:spMkLst>
        </pc:spChg>
        <pc:picChg chg="mod">
          <ac:chgData name="Antoine Marineau Bélanger" userId="bde6bc00-d571-4aec-8c24-da87f3134bb4" providerId="ADAL" clId="{AB8C8867-8926-4AD3-B810-EFFD3AB39A43}" dt="2025-12-03T15:20:43.623" v="68" actId="1076"/>
          <ac:picMkLst>
            <pc:docMk/>
            <pc:sldMk cId="2915832928" sldId="335"/>
            <ac:picMk id="2" creationId="{FE5C218C-6746-24ED-C57B-BD56D16F29A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804" cy="3521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273193" y="0"/>
            <a:ext cx="4033804" cy="3521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E4E14-2C20-4176-BF87-AD2865481016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30069" y="3379807"/>
            <a:ext cx="7448963" cy="276540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670987"/>
            <a:ext cx="4033804" cy="3521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273193" y="6670987"/>
            <a:ext cx="4033804" cy="3521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88776-3E93-4C52-A5A6-DD9BD8A18E0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1394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488776-3E93-4C52-A5A6-DD9BD8A18E0E}" type="slidenum">
              <a:rPr lang="fr-CA" smtClean="0"/>
              <a:t>40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70217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C54FD1-4404-B093-047A-C6B6859973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AA3CAA5-0D72-7F07-D320-7BEFE5725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92B9B0-EB4A-961F-3519-A470C0BAA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BA256F-06DC-9535-E1F9-A49F713F9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4CB8E58-2EF2-D166-4108-C6D1BAE7D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5240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9B87C9-1505-BFE4-5E45-2AA25510F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1E9239A-1D48-5023-F130-5CBAD2EE00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57CF0C-1491-05ED-AEB0-17872DC07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F8855B-8CF6-CF33-8135-935E6A115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773B51E-8561-B2F7-3255-104A604F5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9625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CB820C5-9278-97CD-1908-F71C1AB16D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0E31863-9339-7316-4CBD-999834B60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1082BF-4165-BF7C-8F0E-9250F0090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BFF89B-FB7A-D091-684F-42B376179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2E45C5-351B-A3F9-E159-E10275F7F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45400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2DE469-A9CB-AC28-446A-0E41BE49D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A57DC7-4937-8EF8-75AF-CB6DF042E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7BE375-CAD0-A87C-E007-BF390F07E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BCBBF1-45A6-10B8-D05C-B9709A05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595F64B-5A49-411A-A6F1-CFEC7AFF3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16767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B10719-0E60-E6D2-8B09-621742825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70CFA8-32B7-BD5C-ED38-374B0ED5F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C608655-B451-8EAA-8450-B87F250E3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6568024-90C3-E8CE-56E2-D4D503458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50265BC-1AD5-55A7-3866-28EBFF84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90641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4B6B0B-4EC9-307E-7F89-4077841E6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B167B2-8C5C-05EA-4C49-066B7FD8FF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714A8EE-8179-F8F9-D7B5-247E0E7B47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4B9BC1C-2C2A-E4A1-393F-0B20A93E5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17E4CE2-B5D8-7E28-7C45-E83BE01F4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E1B62D5-A1F2-E19E-A2DE-21882B406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61569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E48566-6060-6EBE-99B8-EA932D8F7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26AAC0-6152-7772-DED2-D9439DD24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C7F6356-7B5E-8139-A872-B052CA1AD5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3893A7E-2872-E3F1-D828-3D5FA9E43B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B76D765-FD06-8AC9-465C-281878814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225F4FA-61E4-45DB-1F1B-A6CF0FF48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5FF4EA8-752A-B541-434D-C7D68A0DC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84F3834-C6BC-74CF-0A06-267D98948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63826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821995-0571-C65F-9D96-64CC92A3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13C3E7B-7525-984F-13BB-AAD390878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B6456C0-D0F2-9BFB-0423-08275A25D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15CDBA7-3753-66C7-E82B-53F20FA7F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4768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87B2C98-A36E-D9FC-760B-5B2F033B8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7D00D0-67C8-AF30-5201-D7195C705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C8E8AAC-159B-C5AD-E66C-B6C2A940B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90729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8AEABE-3ED5-0A6F-4DE1-5D20F0439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81D24D-A8DA-2173-8E10-A7FC1E412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FE9544F-EDE4-F70F-2C58-6DEB43137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7E3FC38-91DA-5442-3803-7C6EA57A3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0CFE97B-3E5E-6280-3439-53D3B1FC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380B068-9145-788D-F790-58FFE3EAB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57647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D8C204-5C72-3411-9E8C-B45718417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C92C212-3ECC-9FB2-02C4-ED309BB4B6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3AEB1DD-53AE-3658-F52E-4E567CDE4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0D61B18-76E0-D16F-09EE-2893AECF2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E14B0FF-4F42-DA7B-CFC6-982CD5460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5D97F63-4907-7C54-EA29-EC9DF0E5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72210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C1CAB6E-715E-5C3F-0F11-827D3D4B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4CD0AA-C2B1-9ED5-7F3C-35D401A55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158AEB-A4B1-577F-D906-8B66930D00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7FD366-6FDF-44B1-8243-B5C8A5E37DDB}" type="datetimeFigureOut">
              <a:rPr lang="fr-CA" smtClean="0"/>
              <a:t>2025-12-04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61A46F5-3A69-02A3-6B68-7B9F732136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899904-D9D7-FDC9-6AF2-E070AB23A9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44EBE1-C703-48A9-8B3E-182F218AA209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6776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Graphique, cercle&#10;&#10;Description générée automatiquement">
            <a:extLst>
              <a:ext uri="{FF2B5EF4-FFF2-40B4-BE49-F238E27FC236}">
                <a16:creationId xmlns:a16="http://schemas.microsoft.com/office/drawing/2014/main" id="{046D7E30-DB7C-A333-1784-63765881042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32"/>
            <a:ext cx="1219200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2575CF6-7AFC-9C25-2151-F516B62B6F98}"/>
              </a:ext>
            </a:extLst>
          </p:cNvPr>
          <p:cNvSpPr txBox="1"/>
          <p:nvPr/>
        </p:nvSpPr>
        <p:spPr>
          <a:xfrm>
            <a:off x="3303638" y="2074605"/>
            <a:ext cx="55847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6000" dirty="0">
                <a:solidFill>
                  <a:srgbClr val="002060"/>
                </a:solidFill>
                <a:latin typeface="Amasis MT Pro Black" panose="02040A04050005020304" pitchFamily="18" charset="0"/>
              </a:rPr>
              <a:t>Connais-tu ta FP?</a:t>
            </a:r>
          </a:p>
        </p:txBody>
      </p:sp>
    </p:spTree>
    <p:extLst>
      <p:ext uri="{BB962C8B-B14F-4D97-AF65-F5344CB8AC3E}">
        <p14:creationId xmlns:p14="http://schemas.microsoft.com/office/powerpoint/2010/main" val="234593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 4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595BBE28-4DCB-EB07-CED7-6A08DA3B7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D49D1CE-796A-02BD-4C22-29DB499F4688}"/>
              </a:ext>
            </a:extLst>
          </p:cNvPr>
          <p:cNvSpPr txBox="1"/>
          <p:nvPr/>
        </p:nvSpPr>
        <p:spPr>
          <a:xfrm>
            <a:off x="207125" y="2817007"/>
            <a:ext cx="11512296" cy="1749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fr-CA" sz="4800" b="1" kern="100" dirty="0">
                <a:solidFill>
                  <a:srgbClr val="003B56"/>
                </a:solidFill>
                <a:effectLst/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Que signifie formation </a:t>
            </a:r>
            <a:r>
              <a:rPr lang="fr-CA" sz="4800" b="1" kern="100" dirty="0">
                <a:solidFill>
                  <a:srgbClr val="003B56"/>
                </a:solidFill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offerte</a:t>
            </a:r>
            <a:r>
              <a:rPr lang="fr-CA" sz="4800" b="1" kern="100" dirty="0">
                <a:solidFill>
                  <a:srgbClr val="003B56"/>
                </a:solidFill>
                <a:effectLst/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en « formule individualisée »?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534316D-6400-010F-A1C5-2299788EC697}"/>
              </a:ext>
            </a:extLst>
          </p:cNvPr>
          <p:cNvSpPr txBox="1"/>
          <p:nvPr/>
        </p:nvSpPr>
        <p:spPr>
          <a:xfrm>
            <a:off x="132628" y="188430"/>
            <a:ext cx="200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chemeClr val="tx2"/>
                </a:solidFill>
              </a:rPr>
              <a:t>Question #5</a:t>
            </a:r>
          </a:p>
        </p:txBody>
      </p:sp>
    </p:spTree>
    <p:extLst>
      <p:ext uri="{BB962C8B-B14F-4D97-AF65-F5344CB8AC3E}">
        <p14:creationId xmlns:p14="http://schemas.microsoft.com/office/powerpoint/2010/main" val="1612776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 4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595BBE28-4DCB-EB07-CED7-6A08DA3B7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96B8A3CC-B5AA-A1A7-D8FA-38B17393C267}"/>
              </a:ext>
            </a:extLst>
          </p:cNvPr>
          <p:cNvSpPr txBox="1"/>
          <p:nvPr/>
        </p:nvSpPr>
        <p:spPr>
          <a:xfrm>
            <a:off x="1809588" y="2123251"/>
            <a:ext cx="8569795" cy="2368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fr-CA" sz="4400" b="1" kern="100" dirty="0">
                <a:solidFill>
                  <a:srgbClr val="003B56"/>
                </a:solidFill>
                <a:effectLst/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Que l’élève peut avancer à son rythme en suivant des manuels ou des notions en ligne.</a:t>
            </a:r>
          </a:p>
        </p:txBody>
      </p:sp>
    </p:spTree>
    <p:extLst>
      <p:ext uri="{BB962C8B-B14F-4D97-AF65-F5344CB8AC3E}">
        <p14:creationId xmlns:p14="http://schemas.microsoft.com/office/powerpoint/2010/main" val="2478969895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0" name="Rectangle 5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2396769-0F24-A282-00E0-DE75DA29FFDB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</a:pPr>
            <a:r>
              <a:rPr lang="en-US" sz="3600" dirty="0">
                <a:effectLst/>
              </a:rPr>
              <a:t>La formation </a:t>
            </a:r>
            <a:r>
              <a:rPr lang="en-US" sz="3600" i="1" dirty="0" err="1">
                <a:effectLst/>
              </a:rPr>
              <a:t>Aménagement</a:t>
            </a:r>
            <a:r>
              <a:rPr lang="en-US" sz="3600" i="1" dirty="0">
                <a:effectLst/>
              </a:rPr>
              <a:t> de la </a:t>
            </a:r>
            <a:r>
              <a:rPr lang="en-US" sz="3600" i="1" dirty="0" err="1">
                <a:effectLst/>
              </a:rPr>
              <a:t>forêt</a:t>
            </a:r>
            <a:r>
              <a:rPr lang="en-US" sz="3600" i="1" dirty="0">
                <a:effectLst/>
              </a:rPr>
              <a:t>,</a:t>
            </a:r>
            <a:r>
              <a:rPr lang="en-US" sz="3600" dirty="0">
                <a:effectLst/>
              </a:rPr>
              <a:t> se </a:t>
            </a:r>
            <a:r>
              <a:rPr lang="en-US" sz="3600" dirty="0" err="1">
                <a:effectLst/>
              </a:rPr>
              <a:t>donnant</a:t>
            </a:r>
            <a:r>
              <a:rPr lang="en-US" sz="3600" dirty="0">
                <a:effectLst/>
              </a:rPr>
              <a:t> à Amos, </a:t>
            </a:r>
            <a:r>
              <a:rPr lang="en-US" sz="3600" dirty="0" err="1">
                <a:effectLst/>
              </a:rPr>
              <a:t>s’étend</a:t>
            </a:r>
            <a:r>
              <a:rPr lang="en-US" sz="3600" dirty="0">
                <a:effectLst/>
              </a:rPr>
              <a:t> sur </a:t>
            </a:r>
            <a:r>
              <a:rPr lang="en-US" sz="3600" dirty="0" err="1"/>
              <a:t>combien</a:t>
            </a:r>
            <a:r>
              <a:rPr lang="en-US" sz="3600" dirty="0"/>
              <a:t> </a:t>
            </a:r>
            <a:r>
              <a:rPr lang="en-US" sz="3600" dirty="0" err="1"/>
              <a:t>d’heures</a:t>
            </a:r>
            <a:r>
              <a:rPr lang="en-US" sz="3600" dirty="0">
                <a:effectLst/>
              </a:rPr>
              <a:t>? </a:t>
            </a:r>
            <a:r>
              <a:rPr lang="en-US" sz="2200" dirty="0">
                <a:effectLst/>
              </a:rPr>
              <a:t>		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B7B4F45-949C-BE50-5284-11D65CCCC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7" b="22894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6F15A6A5-8118-DE4F-314F-F1820F89ECF1}"/>
              </a:ext>
            </a:extLst>
          </p:cNvPr>
          <p:cNvSpPr txBox="1"/>
          <p:nvPr/>
        </p:nvSpPr>
        <p:spPr>
          <a:xfrm>
            <a:off x="132628" y="188430"/>
            <a:ext cx="200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chemeClr val="tx2"/>
                </a:solidFill>
              </a:rPr>
              <a:t>Question #6</a:t>
            </a:r>
          </a:p>
        </p:txBody>
      </p:sp>
    </p:spTree>
    <p:extLst>
      <p:ext uri="{BB962C8B-B14F-4D97-AF65-F5344CB8AC3E}">
        <p14:creationId xmlns:p14="http://schemas.microsoft.com/office/powerpoint/2010/main" val="2810899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A734DEF-216B-AA18-4F53-16C40AE9A81D}"/>
              </a:ext>
            </a:extLst>
          </p:cNvPr>
          <p:cNvSpPr txBox="1"/>
          <p:nvPr/>
        </p:nvSpPr>
        <p:spPr>
          <a:xfrm>
            <a:off x="5297762" y="640080"/>
            <a:ext cx="6251110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8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1215 </a:t>
            </a:r>
            <a:r>
              <a:rPr lang="en-US" sz="38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heures</a:t>
            </a:r>
            <a:endParaRPr lang="en-US" sz="3800" dirty="0">
              <a:effectLst/>
              <a:latin typeface="Amasis MT Pro" panose="02040504050005020304" pitchFamily="18" charset="0"/>
              <a:ea typeface="+mj-ea"/>
              <a:cs typeface="+mj-cs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endParaRPr lang="en-US" sz="3800" dirty="0">
              <a:effectLst/>
              <a:latin typeface="Amasis MT Pro" panose="02040504050005020304" pitchFamily="18" charset="0"/>
              <a:ea typeface="+mj-ea"/>
              <a:cs typeface="+mj-cs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8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10 </a:t>
            </a:r>
            <a:r>
              <a:rPr lang="en-US" sz="38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mois</a:t>
            </a:r>
            <a:r>
              <a:rPr lang="en-US" sz="3800" dirty="0">
                <a:latin typeface="Amasis MT Pro" panose="02040504050005020304" pitchFamily="18" charset="0"/>
                <a:ea typeface="+mj-ea"/>
                <a:cs typeface="+mj-cs"/>
              </a:rPr>
              <a:t>, p</a:t>
            </a:r>
            <a:r>
              <a:rPr lang="en-US" sz="38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our </a:t>
            </a:r>
            <a:r>
              <a:rPr lang="en-US" sz="38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pouvoir</a:t>
            </a:r>
            <a:r>
              <a:rPr lang="en-US" sz="38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 </a:t>
            </a:r>
            <a:r>
              <a:rPr lang="en-US" sz="38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être</a:t>
            </a:r>
            <a:r>
              <a:rPr lang="en-US" sz="38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 </a:t>
            </a:r>
            <a:r>
              <a:rPr lang="en-US" sz="38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en</a:t>
            </a:r>
            <a:r>
              <a:rPr lang="en-US" sz="38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 poste </a:t>
            </a:r>
            <a:r>
              <a:rPr lang="en-US" sz="38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dès</a:t>
            </a:r>
            <a:r>
              <a:rPr lang="en-US" sz="38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 le début de la </a:t>
            </a:r>
            <a:r>
              <a:rPr lang="en-US" sz="38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saison</a:t>
            </a:r>
            <a:r>
              <a:rPr lang="en-US" sz="38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 </a:t>
            </a:r>
            <a:r>
              <a:rPr lang="en-US" sz="38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estivale</a:t>
            </a:r>
            <a:r>
              <a:rPr lang="en-US" sz="38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52FCD23-8DE1-C278-8E4F-ED6D91A3C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" r="1" b="1"/>
          <a:stretch>
            <a:fillRect/>
          </a:stretch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422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3528533-687D-AB25-A125-3A98858AB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5" r="-2" b="15752"/>
          <a:stretch>
            <a:fillRect/>
          </a:stretch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7D4F079-2643-290A-9969-2D1D687BD6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4" r="-2" b="24123"/>
          <a:stretch>
            <a:fillRect/>
          </a:stretch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33" name="Freeform: Shape 16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4" name="Freeform: Shape 18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A3C6AAB-C3E8-8618-3612-4123FBEE83A5}"/>
              </a:ext>
            </a:extLst>
          </p:cNvPr>
          <p:cNvSpPr txBox="1"/>
          <p:nvPr/>
        </p:nvSpPr>
        <p:spPr>
          <a:xfrm>
            <a:off x="448056" y="2512611"/>
            <a:ext cx="5004890" cy="366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dirty="0">
                <a:latin typeface="Amasis MT Pro" panose="02040504050005020304" pitchFamily="18" charset="0"/>
              </a:rPr>
              <a:t>Tu </a:t>
            </a:r>
            <a:r>
              <a:rPr lang="en-US" sz="3200" dirty="0" err="1">
                <a:latin typeface="Amasis MT Pro" panose="02040504050005020304" pitchFamily="18" charset="0"/>
              </a:rPr>
              <a:t>hésites</a:t>
            </a:r>
            <a:r>
              <a:rPr lang="en-US" sz="3200" dirty="0">
                <a:latin typeface="Amasis MT Pro" panose="02040504050005020304" pitchFamily="18" charset="0"/>
              </a:rPr>
              <a:t> entre l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es DEP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cuisine et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boucherie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.  Le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mieux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serait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de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participer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à « 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élève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d’un jour ».</a:t>
            </a:r>
          </a:p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b="1" dirty="0" err="1">
                <a:latin typeface="Amasis MT Pro" panose="02040504050005020304" pitchFamily="18" charset="0"/>
              </a:rPr>
              <a:t>Devras-tu</a:t>
            </a:r>
            <a:r>
              <a:rPr lang="en-US" sz="3200" b="1" dirty="0">
                <a:latin typeface="Amasis MT Pro" panose="02040504050005020304" pitchFamily="18" charset="0"/>
              </a:rPr>
              <a:t> </a:t>
            </a:r>
            <a:r>
              <a:rPr lang="en-US" sz="3200" b="1" dirty="0" err="1">
                <a:latin typeface="Amasis MT Pro" panose="02040504050005020304" pitchFamily="18" charset="0"/>
              </a:rPr>
              <a:t>téléphoner</a:t>
            </a:r>
            <a:r>
              <a:rPr lang="en-US" sz="3200" b="1" dirty="0">
                <a:latin typeface="Amasis MT Pro" panose="02040504050005020304" pitchFamily="18" charset="0"/>
              </a:rPr>
              <a:t> </a:t>
            </a:r>
            <a:r>
              <a:rPr lang="en-US" sz="3200" b="1" dirty="0" err="1">
                <a:latin typeface="Amasis MT Pro" panose="02040504050005020304" pitchFamily="18" charset="0"/>
              </a:rPr>
              <a:t>ou</a:t>
            </a:r>
            <a:r>
              <a:rPr lang="en-US" sz="3200" b="1" dirty="0">
                <a:latin typeface="Amasis MT Pro" panose="02040504050005020304" pitchFamily="18" charset="0"/>
              </a:rPr>
              <a:t> </a:t>
            </a:r>
            <a:r>
              <a:rPr lang="en-US" sz="3200" b="1" dirty="0" err="1">
                <a:latin typeface="Amasis MT Pro" panose="02040504050005020304" pitchFamily="18" charset="0"/>
              </a:rPr>
              <a:t>remplir</a:t>
            </a:r>
            <a:r>
              <a:rPr lang="en-US" sz="3200" b="1" dirty="0">
                <a:latin typeface="Amasis MT Pro" panose="02040504050005020304" pitchFamily="18" charset="0"/>
              </a:rPr>
              <a:t> un </a:t>
            </a:r>
            <a:r>
              <a:rPr lang="en-US" sz="3200" b="1" dirty="0" err="1">
                <a:latin typeface="Amasis MT Pro" panose="02040504050005020304" pitchFamily="18" charset="0"/>
              </a:rPr>
              <a:t>formulaire</a:t>
            </a:r>
            <a:r>
              <a:rPr lang="en-US" sz="3200" b="1" dirty="0">
                <a:effectLst/>
                <a:latin typeface="Amasis MT Pro" panose="02040504050005020304" pitchFamily="18" charset="0"/>
              </a:rPr>
              <a:t>?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A9F9570-1FED-0FF7-3BA3-390895B764FA}"/>
              </a:ext>
            </a:extLst>
          </p:cNvPr>
          <p:cNvSpPr txBox="1"/>
          <p:nvPr/>
        </p:nvSpPr>
        <p:spPr>
          <a:xfrm>
            <a:off x="132628" y="188430"/>
            <a:ext cx="200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chemeClr val="tx2"/>
                </a:solidFill>
              </a:rPr>
              <a:t>Question #7</a:t>
            </a:r>
          </a:p>
        </p:txBody>
      </p:sp>
    </p:spTree>
    <p:extLst>
      <p:ext uri="{BB962C8B-B14F-4D97-AF65-F5344CB8AC3E}">
        <p14:creationId xmlns:p14="http://schemas.microsoft.com/office/powerpoint/2010/main" val="2694442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1ECAB1E8-8195-4748-BE71-FF806D8689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!!text rectangle">
            <a:extLst>
              <a:ext uri="{FF2B5EF4-FFF2-40B4-BE49-F238E27FC236}">
                <a16:creationId xmlns:a16="http://schemas.microsoft.com/office/drawing/2014/main" id="{57F6BDD4-E066-4008-8011-6CC31AEB4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9575" y="633619"/>
            <a:ext cx="4279383" cy="5495925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!!accent">
            <a:extLst>
              <a:ext uri="{FF2B5EF4-FFF2-40B4-BE49-F238E27FC236}">
                <a16:creationId xmlns:a16="http://schemas.microsoft.com/office/drawing/2014/main" id="{2711A8FB-68FC-45FC-B01E-38F809E2D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567" y="117043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A865FE3-5FC9-4049-87CF-30019C46C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7459" y="2121408"/>
            <a:ext cx="3328416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4B7C6BF-EFE6-22EA-D55D-7FCA08FF431C}"/>
              </a:ext>
            </a:extLst>
          </p:cNvPr>
          <p:cNvSpPr txBox="1"/>
          <p:nvPr/>
        </p:nvSpPr>
        <p:spPr>
          <a:xfrm>
            <a:off x="841247" y="2306296"/>
            <a:ext cx="3663846" cy="36504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dirty="0"/>
              <a:t>Une façon </a:t>
            </a:r>
            <a:r>
              <a:rPr lang="en-US" sz="3200" dirty="0" err="1"/>
              <a:t>ou</a:t>
            </a:r>
            <a:r>
              <a:rPr lang="en-US" sz="3200" dirty="0"/>
              <a:t> </a:t>
            </a:r>
            <a:r>
              <a:rPr lang="en-US" sz="3200" dirty="0" err="1"/>
              <a:t>l’autre</a:t>
            </a:r>
            <a:r>
              <a:rPr lang="en-US" sz="3200" dirty="0"/>
              <a:t>. </a:t>
            </a:r>
          </a:p>
          <a:p>
            <a:pPr lvl="0">
              <a:lnSpc>
                <a:spcPct val="90000"/>
              </a:lnSpc>
              <a:spcAft>
                <a:spcPts val="800"/>
              </a:spcAft>
            </a:pPr>
            <a:endParaRPr lang="en-US" sz="3200" dirty="0"/>
          </a:p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b="1" dirty="0"/>
              <a:t>Mais le </a:t>
            </a:r>
            <a:r>
              <a:rPr lang="en-US" sz="3200" b="1" dirty="0" err="1"/>
              <a:t>formulaire</a:t>
            </a:r>
            <a:r>
              <a:rPr lang="en-US" sz="3200" b="1" dirty="0"/>
              <a:t> </a:t>
            </a:r>
            <a:r>
              <a:rPr lang="en-US" sz="3200" b="1" dirty="0" err="1"/>
              <a:t>est</a:t>
            </a:r>
            <a:r>
              <a:rPr lang="en-US" sz="3200" b="1" dirty="0"/>
              <a:t> plus </a:t>
            </a:r>
            <a:r>
              <a:rPr lang="en-US" sz="3200" b="1" dirty="0" err="1"/>
              <a:t>efficace</a:t>
            </a:r>
            <a:r>
              <a:rPr lang="en-US" sz="3200" b="1" dirty="0"/>
              <a:t>.</a:t>
            </a:r>
          </a:p>
          <a:p>
            <a:pPr lvl="0">
              <a:lnSpc>
                <a:spcPct val="90000"/>
              </a:lnSpc>
              <a:spcAft>
                <a:spcPts val="800"/>
              </a:spcAft>
            </a:pPr>
            <a:endParaRPr lang="en-US" sz="3200" b="1" dirty="0"/>
          </a:p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dirty="0" err="1"/>
              <a:t>I</a:t>
            </a:r>
            <a:r>
              <a:rPr lang="en-US" sz="3200" dirty="0" err="1">
                <a:effectLst/>
              </a:rPr>
              <a:t>nformations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disponibles</a:t>
            </a:r>
            <a:r>
              <a:rPr lang="en-US" sz="3200" dirty="0">
                <a:effectLst/>
              </a:rPr>
              <a:t> sur destination</a:t>
            </a:r>
            <a:r>
              <a:rPr lang="en-US" sz="3200" dirty="0"/>
              <a:t>fp.ca</a:t>
            </a:r>
            <a:endParaRPr lang="en-US" sz="3200" dirty="0">
              <a:effectLst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DB12689-DE05-CFC7-39B6-8D99CFDCA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0" r="799" b="2"/>
          <a:stretch>
            <a:fillRect/>
          </a:stretch>
        </p:blipFill>
        <p:spPr>
          <a:xfrm>
            <a:off x="5124450" y="634382"/>
            <a:ext cx="6657213" cy="549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38578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7093417-EC42-7F99-E392-957474DC0031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>
                <a:latin typeface="Amasis MT Pro" panose="02040504050005020304" pitchFamily="18" charset="0"/>
              </a:rPr>
              <a:t>Nomme 3 </a:t>
            </a:r>
            <a:r>
              <a:rPr lang="en-US" sz="3600" dirty="0" err="1">
                <a:latin typeface="Amasis MT Pro" panose="02040504050005020304" pitchFamily="18" charset="0"/>
              </a:rPr>
              <a:t>engins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que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peut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conduire</a:t>
            </a:r>
            <a:r>
              <a:rPr lang="en-US" sz="3600" dirty="0">
                <a:latin typeface="Amasis MT Pro" panose="02040504050005020304" pitchFamily="18" charset="0"/>
              </a:rPr>
              <a:t> un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conducteur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de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machinerie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lourde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voirie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forestière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?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DC7344-6F95-0BF8-AF90-8B0EFBF52D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77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7079B8E-F64E-FB5C-F08C-843D57B29DA5}"/>
              </a:ext>
            </a:extLst>
          </p:cNvPr>
          <p:cNvSpPr txBox="1"/>
          <p:nvPr/>
        </p:nvSpPr>
        <p:spPr>
          <a:xfrm>
            <a:off x="146853" y="168625"/>
            <a:ext cx="1552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800" dirty="0">
                <a:solidFill>
                  <a:schemeClr val="tx2"/>
                </a:solidFill>
              </a:rPr>
              <a:t>Question #8</a:t>
            </a:r>
          </a:p>
        </p:txBody>
      </p:sp>
    </p:spTree>
    <p:extLst>
      <p:ext uri="{BB962C8B-B14F-4D97-AF65-F5344CB8AC3E}">
        <p14:creationId xmlns:p14="http://schemas.microsoft.com/office/powerpoint/2010/main" val="169554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C8814D43-75C6-4E33-8A48-EA5F793E7A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5ADB7AB-6926-1F64-2D52-A2145B428C0F}"/>
              </a:ext>
            </a:extLst>
          </p:cNvPr>
          <p:cNvSpPr txBox="1"/>
          <p:nvPr/>
        </p:nvSpPr>
        <p:spPr>
          <a:xfrm>
            <a:off x="612649" y="713232"/>
            <a:ext cx="3522934" cy="32918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Pelle </a:t>
            </a:r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hydraulique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niveleuse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(grader), </a:t>
            </a:r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bouteur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(bulldozer), </a:t>
            </a:r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chargeur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sur roues (loader), camion </a:t>
            </a:r>
            <a:r>
              <a:rPr lang="en-US" sz="3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articulé</a:t>
            </a: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</a:t>
            </a:r>
            <a:endParaRPr lang="en-US" sz="320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9D5ABC7-3657-1B39-AAEA-2F21881ED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6" r="-2" b="-2"/>
          <a:stretch>
            <a:fillRect/>
          </a:stretch>
        </p:blipFill>
        <p:spPr>
          <a:xfrm>
            <a:off x="4654842" y="10"/>
            <a:ext cx="3008523" cy="4115294"/>
          </a:xfrm>
          <a:custGeom>
            <a:avLst/>
            <a:gdLst/>
            <a:ahLst/>
            <a:cxnLst/>
            <a:rect l="l" t="t" r="r" b="b"/>
            <a:pathLst>
              <a:path w="3008523" h="4115304">
                <a:moveTo>
                  <a:pt x="24852" y="0"/>
                </a:moveTo>
                <a:lnTo>
                  <a:pt x="2979215" y="0"/>
                </a:lnTo>
                <a:lnTo>
                  <a:pt x="2994066" y="116180"/>
                </a:lnTo>
                <a:cubicBezTo>
                  <a:pt x="3005186" y="195816"/>
                  <a:pt x="3009899" y="276075"/>
                  <a:pt x="3008178" y="356320"/>
                </a:cubicBezTo>
                <a:cubicBezTo>
                  <a:pt x="3008319" y="552394"/>
                  <a:pt x="2998582" y="748086"/>
                  <a:pt x="2980941" y="943653"/>
                </a:cubicBezTo>
                <a:cubicBezTo>
                  <a:pt x="2976665" y="1015643"/>
                  <a:pt x="2978598" y="1087813"/>
                  <a:pt x="2986727" y="1159537"/>
                </a:cubicBezTo>
                <a:cubicBezTo>
                  <a:pt x="2994856" y="1240519"/>
                  <a:pt x="2992019" y="1322097"/>
                  <a:pt x="2978260" y="1402470"/>
                </a:cubicBezTo>
                <a:cubicBezTo>
                  <a:pt x="2960902" y="1497713"/>
                  <a:pt x="2968664" y="1592956"/>
                  <a:pt x="2975014" y="1688199"/>
                </a:cubicBezTo>
                <a:cubicBezTo>
                  <a:pt x="2992372" y="1949673"/>
                  <a:pt x="3013541" y="2211147"/>
                  <a:pt x="2999428" y="2473510"/>
                </a:cubicBezTo>
                <a:cubicBezTo>
                  <a:pt x="2996464" y="2529513"/>
                  <a:pt x="2983482" y="2584119"/>
                  <a:pt x="2978118" y="2639740"/>
                </a:cubicBezTo>
                <a:cubicBezTo>
                  <a:pt x="2962453" y="2801400"/>
                  <a:pt x="2980801" y="2962424"/>
                  <a:pt x="2988280" y="3123702"/>
                </a:cubicBezTo>
                <a:cubicBezTo>
                  <a:pt x="2999033" y="3302188"/>
                  <a:pt x="2996860" y="3481118"/>
                  <a:pt x="2981788" y="3659349"/>
                </a:cubicBezTo>
                <a:cubicBezTo>
                  <a:pt x="2972333" y="3756116"/>
                  <a:pt x="2969123" y="3853010"/>
                  <a:pt x="2970287" y="3949936"/>
                </a:cubicBezTo>
                <a:lnTo>
                  <a:pt x="2976835" y="4079050"/>
                </a:lnTo>
                <a:lnTo>
                  <a:pt x="2975002" y="4079008"/>
                </a:lnTo>
                <a:cubicBezTo>
                  <a:pt x="2922505" y="4079573"/>
                  <a:pt x="2870008" y="4083101"/>
                  <a:pt x="2817511" y="4086276"/>
                </a:cubicBezTo>
                <a:cubicBezTo>
                  <a:pt x="2529266" y="4103634"/>
                  <a:pt x="2241021" y="4124803"/>
                  <a:pt x="1951796" y="4110690"/>
                </a:cubicBezTo>
                <a:cubicBezTo>
                  <a:pt x="1890059" y="4107726"/>
                  <a:pt x="1829862" y="4094744"/>
                  <a:pt x="1768546" y="4089380"/>
                </a:cubicBezTo>
                <a:cubicBezTo>
                  <a:pt x="1590335" y="4073715"/>
                  <a:pt x="1412824" y="4092063"/>
                  <a:pt x="1235034" y="4099542"/>
                </a:cubicBezTo>
                <a:cubicBezTo>
                  <a:pt x="1038273" y="4110295"/>
                  <a:pt x="841024" y="4108122"/>
                  <a:pt x="644545" y="4093050"/>
                </a:cubicBezTo>
                <a:cubicBezTo>
                  <a:pt x="537871" y="4083595"/>
                  <a:pt x="431056" y="4080385"/>
                  <a:pt x="324207" y="4081549"/>
                </a:cubicBezTo>
                <a:lnTo>
                  <a:pt x="14165" y="4095812"/>
                </a:lnTo>
                <a:lnTo>
                  <a:pt x="15439" y="4046690"/>
                </a:lnTo>
                <a:cubicBezTo>
                  <a:pt x="18374" y="4018368"/>
                  <a:pt x="22584" y="3990046"/>
                  <a:pt x="28197" y="3961979"/>
                </a:cubicBezTo>
                <a:cubicBezTo>
                  <a:pt x="40955" y="3897553"/>
                  <a:pt x="31514" y="3834402"/>
                  <a:pt x="21563" y="3770614"/>
                </a:cubicBezTo>
                <a:cubicBezTo>
                  <a:pt x="13335" y="3723257"/>
                  <a:pt x="13335" y="3674829"/>
                  <a:pt x="21563" y="3627473"/>
                </a:cubicBezTo>
                <a:cubicBezTo>
                  <a:pt x="40700" y="3525411"/>
                  <a:pt x="30111" y="3423350"/>
                  <a:pt x="20543" y="3322437"/>
                </a:cubicBezTo>
                <a:cubicBezTo>
                  <a:pt x="7785" y="3186823"/>
                  <a:pt x="1406" y="3052357"/>
                  <a:pt x="33300" y="2917763"/>
                </a:cubicBezTo>
                <a:cubicBezTo>
                  <a:pt x="53330" y="2833053"/>
                  <a:pt x="36872" y="2747066"/>
                  <a:pt x="26284" y="2662610"/>
                </a:cubicBezTo>
                <a:cubicBezTo>
                  <a:pt x="18272" y="2599804"/>
                  <a:pt x="17328" y="2536296"/>
                  <a:pt x="23477" y="2473286"/>
                </a:cubicBezTo>
                <a:cubicBezTo>
                  <a:pt x="32790" y="2377718"/>
                  <a:pt x="29486" y="2281334"/>
                  <a:pt x="13654" y="2186621"/>
                </a:cubicBezTo>
                <a:cubicBezTo>
                  <a:pt x="4264" y="2133256"/>
                  <a:pt x="7899" y="2078424"/>
                  <a:pt x="24242" y="2026768"/>
                </a:cubicBezTo>
                <a:cubicBezTo>
                  <a:pt x="48099" y="1952646"/>
                  <a:pt x="33683" y="1876993"/>
                  <a:pt x="24242" y="1802105"/>
                </a:cubicBezTo>
                <a:cubicBezTo>
                  <a:pt x="10081" y="1684607"/>
                  <a:pt x="-6887" y="1567364"/>
                  <a:pt x="3192" y="1448463"/>
                </a:cubicBezTo>
                <a:cubicBezTo>
                  <a:pt x="4787" y="1415892"/>
                  <a:pt x="9316" y="1383526"/>
                  <a:pt x="16716" y="1351759"/>
                </a:cubicBezTo>
                <a:cubicBezTo>
                  <a:pt x="50153" y="1229069"/>
                  <a:pt x="51646" y="1099859"/>
                  <a:pt x="21053" y="976429"/>
                </a:cubicBezTo>
                <a:cubicBezTo>
                  <a:pt x="-11352" y="843621"/>
                  <a:pt x="-4463" y="711579"/>
                  <a:pt x="28835" y="579920"/>
                </a:cubicBezTo>
                <a:cubicBezTo>
                  <a:pt x="65552" y="440185"/>
                  <a:pt x="68779" y="293753"/>
                  <a:pt x="38276" y="152538"/>
                </a:cubicBezTo>
                <a:cubicBezTo>
                  <a:pt x="32318" y="125065"/>
                  <a:pt x="28191" y="97256"/>
                  <a:pt x="25911" y="69298"/>
                </a:cubicBezTo>
                <a:close/>
              </a:path>
            </a:pathLst>
          </a:custGeom>
        </p:spPr>
      </p:pic>
      <p:sp>
        <p:nvSpPr>
          <p:cNvPr id="44" name="sketch line">
            <a:extLst>
              <a:ext uri="{FF2B5EF4-FFF2-40B4-BE49-F238E27FC236}">
                <a16:creationId xmlns:a16="http://schemas.microsoft.com/office/drawing/2014/main" id="{CBFD732F-F4A3-490D-A72E-EEFD47BBF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648" y="4179016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5A9099A-325C-BEC5-5C3A-BE9530A46D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" r="-4" b="-4"/>
          <a:stretch>
            <a:fillRect/>
          </a:stretch>
        </p:blipFill>
        <p:spPr>
          <a:xfrm>
            <a:off x="4660458" y="4311230"/>
            <a:ext cx="3851767" cy="2546773"/>
          </a:xfrm>
          <a:custGeom>
            <a:avLst/>
            <a:gdLst/>
            <a:ahLst/>
            <a:cxnLst/>
            <a:rect l="l" t="t" r="r" b="b"/>
            <a:pathLst>
              <a:path w="3851767" h="2546773">
                <a:moveTo>
                  <a:pt x="2228768" y="1329"/>
                </a:moveTo>
                <a:cubicBezTo>
                  <a:pt x="2306504" y="3895"/>
                  <a:pt x="2384120" y="10183"/>
                  <a:pt x="2461354" y="20181"/>
                </a:cubicBezTo>
                <a:cubicBezTo>
                  <a:pt x="2577127" y="36835"/>
                  <a:pt x="2693882" y="26532"/>
                  <a:pt x="2810216" y="19476"/>
                </a:cubicBezTo>
                <a:cubicBezTo>
                  <a:pt x="2951049" y="10867"/>
                  <a:pt x="3091741" y="6210"/>
                  <a:pt x="3232853" y="20323"/>
                </a:cubicBezTo>
                <a:cubicBezTo>
                  <a:pt x="3333228" y="30483"/>
                  <a:pt x="3434162" y="21028"/>
                  <a:pt x="3534817" y="15383"/>
                </a:cubicBezTo>
                <a:cubicBezTo>
                  <a:pt x="3587342" y="11714"/>
                  <a:pt x="3639965" y="9879"/>
                  <a:pt x="3692589" y="9879"/>
                </a:cubicBezTo>
                <a:lnTo>
                  <a:pt x="3834056" y="14814"/>
                </a:lnTo>
                <a:lnTo>
                  <a:pt x="3836624" y="266102"/>
                </a:lnTo>
                <a:cubicBezTo>
                  <a:pt x="3833493" y="376950"/>
                  <a:pt x="3829341" y="487798"/>
                  <a:pt x="3833895" y="598646"/>
                </a:cubicBezTo>
                <a:cubicBezTo>
                  <a:pt x="3842870" y="818327"/>
                  <a:pt x="3853184" y="1038005"/>
                  <a:pt x="3838717" y="1257560"/>
                </a:cubicBezTo>
                <a:cubicBezTo>
                  <a:pt x="3828806" y="1408046"/>
                  <a:pt x="3815811" y="1559288"/>
                  <a:pt x="3819831" y="1710531"/>
                </a:cubicBezTo>
                <a:cubicBezTo>
                  <a:pt x="3824117" y="1865807"/>
                  <a:pt x="3838181" y="2020453"/>
                  <a:pt x="3848495" y="2175350"/>
                </a:cubicBezTo>
                <a:cubicBezTo>
                  <a:pt x="3855955" y="2288984"/>
                  <a:pt x="3850652" y="2403058"/>
                  <a:pt x="3832690" y="2515646"/>
                </a:cubicBezTo>
                <a:lnTo>
                  <a:pt x="3830673" y="2546773"/>
                </a:lnTo>
                <a:lnTo>
                  <a:pt x="20600" y="2546773"/>
                </a:lnTo>
                <a:lnTo>
                  <a:pt x="22581" y="2532072"/>
                </a:lnTo>
                <a:cubicBezTo>
                  <a:pt x="35339" y="2420570"/>
                  <a:pt x="24877" y="2309706"/>
                  <a:pt x="14289" y="2199097"/>
                </a:cubicBezTo>
                <a:cubicBezTo>
                  <a:pt x="2577" y="2063804"/>
                  <a:pt x="6226" y="1927626"/>
                  <a:pt x="25133" y="1793147"/>
                </a:cubicBezTo>
                <a:cubicBezTo>
                  <a:pt x="35786" y="1702096"/>
                  <a:pt x="35530" y="1610100"/>
                  <a:pt x="24367" y="1519113"/>
                </a:cubicBezTo>
                <a:cubicBezTo>
                  <a:pt x="5996" y="1349691"/>
                  <a:pt x="-19775" y="1179121"/>
                  <a:pt x="24367" y="1008806"/>
                </a:cubicBezTo>
                <a:cubicBezTo>
                  <a:pt x="43121" y="936342"/>
                  <a:pt x="37125" y="860307"/>
                  <a:pt x="26663" y="786440"/>
                </a:cubicBezTo>
                <a:cubicBezTo>
                  <a:pt x="9721" y="659871"/>
                  <a:pt x="8778" y="531669"/>
                  <a:pt x="23857" y="404858"/>
                </a:cubicBezTo>
                <a:cubicBezTo>
                  <a:pt x="32239" y="337778"/>
                  <a:pt x="31895" y="269894"/>
                  <a:pt x="22836" y="202904"/>
                </a:cubicBezTo>
                <a:cubicBezTo>
                  <a:pt x="16458" y="161314"/>
                  <a:pt x="17159" y="119533"/>
                  <a:pt x="18260" y="77719"/>
                </a:cubicBezTo>
                <a:lnTo>
                  <a:pt x="17201" y="16987"/>
                </a:lnTo>
                <a:lnTo>
                  <a:pt x="155607" y="20171"/>
                </a:lnTo>
                <a:cubicBezTo>
                  <a:pt x="345286" y="19609"/>
                  <a:pt x="534670" y="7199"/>
                  <a:pt x="723345" y="9315"/>
                </a:cubicBezTo>
                <a:cubicBezTo>
                  <a:pt x="828339" y="10444"/>
                  <a:pt x="933054" y="31612"/>
                  <a:pt x="1038328" y="27661"/>
                </a:cubicBezTo>
                <a:cubicBezTo>
                  <a:pt x="1357371" y="16089"/>
                  <a:pt x="1676555" y="19899"/>
                  <a:pt x="1995458" y="4798"/>
                </a:cubicBezTo>
                <a:cubicBezTo>
                  <a:pt x="2073175" y="-85"/>
                  <a:pt x="2151032" y="-1238"/>
                  <a:pt x="2228768" y="1329"/>
                </a:cubicBezTo>
                <a:close/>
              </a:path>
            </a:pathLst>
          </a:cu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93E2A74-293F-3E6C-1510-3582E1AA96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" r="12960" b="-3"/>
          <a:stretch>
            <a:fillRect/>
          </a:stretch>
        </p:blipFill>
        <p:spPr>
          <a:xfrm>
            <a:off x="8699547" y="4187535"/>
            <a:ext cx="3492455" cy="2670464"/>
          </a:xfrm>
          <a:custGeom>
            <a:avLst/>
            <a:gdLst/>
            <a:ahLst/>
            <a:cxnLst/>
            <a:rect l="l" t="t" r="r" b="b"/>
            <a:pathLst>
              <a:path w="3492455" h="2670464">
                <a:moveTo>
                  <a:pt x="3492454" y="0"/>
                </a:moveTo>
                <a:lnTo>
                  <a:pt x="3492455" y="0"/>
                </a:lnTo>
                <a:lnTo>
                  <a:pt x="3492455" y="2670464"/>
                </a:lnTo>
                <a:lnTo>
                  <a:pt x="22094" y="2670464"/>
                </a:lnTo>
                <a:lnTo>
                  <a:pt x="26537" y="2636565"/>
                </a:lnTo>
                <a:cubicBezTo>
                  <a:pt x="37788" y="2451923"/>
                  <a:pt x="28413" y="2267533"/>
                  <a:pt x="15822" y="2083521"/>
                </a:cubicBezTo>
                <a:cubicBezTo>
                  <a:pt x="-1861" y="1835118"/>
                  <a:pt x="-387" y="1585844"/>
                  <a:pt x="20242" y="1337642"/>
                </a:cubicBezTo>
                <a:cubicBezTo>
                  <a:pt x="41459" y="1117571"/>
                  <a:pt x="37454" y="895988"/>
                  <a:pt x="8320" y="676712"/>
                </a:cubicBezTo>
                <a:cubicBezTo>
                  <a:pt x="-9495" y="552441"/>
                  <a:pt x="6579" y="427036"/>
                  <a:pt x="8320" y="302134"/>
                </a:cubicBezTo>
                <a:lnTo>
                  <a:pt x="12190" y="139575"/>
                </a:lnTo>
                <a:lnTo>
                  <a:pt x="99516" y="133852"/>
                </a:lnTo>
                <a:cubicBezTo>
                  <a:pt x="211510" y="121998"/>
                  <a:pt x="323504" y="131171"/>
                  <a:pt x="435498" y="139780"/>
                </a:cubicBezTo>
                <a:cubicBezTo>
                  <a:pt x="632608" y="155162"/>
                  <a:pt x="829578" y="148247"/>
                  <a:pt x="1026268" y="136957"/>
                </a:cubicBezTo>
                <a:cubicBezTo>
                  <a:pt x="1161684" y="129731"/>
                  <a:pt x="1297462" y="133697"/>
                  <a:pt x="1432246" y="148811"/>
                </a:cubicBezTo>
                <a:lnTo>
                  <a:pt x="1479476" y="151347"/>
                </a:lnTo>
                <a:lnTo>
                  <a:pt x="1505794" y="154630"/>
                </a:lnTo>
                <a:lnTo>
                  <a:pt x="1623334" y="159020"/>
                </a:lnTo>
                <a:lnTo>
                  <a:pt x="1624456" y="159537"/>
                </a:lnTo>
                <a:lnTo>
                  <a:pt x="1638454" y="159537"/>
                </a:lnTo>
                <a:lnTo>
                  <a:pt x="1639578" y="158918"/>
                </a:lnTo>
                <a:lnTo>
                  <a:pt x="1754394" y="154630"/>
                </a:lnTo>
                <a:lnTo>
                  <a:pt x="1839394" y="144027"/>
                </a:lnTo>
                <a:lnTo>
                  <a:pt x="1958902" y="138104"/>
                </a:lnTo>
                <a:cubicBezTo>
                  <a:pt x="2055700" y="136855"/>
                  <a:pt x="2152544" y="139151"/>
                  <a:pt x="2249244" y="145001"/>
                </a:cubicBezTo>
                <a:cubicBezTo>
                  <a:pt x="2427314" y="153610"/>
                  <a:pt x="2605104" y="144719"/>
                  <a:pt x="2783036" y="134275"/>
                </a:cubicBezTo>
                <a:cubicBezTo>
                  <a:pt x="2994564" y="121857"/>
                  <a:pt x="3205954" y="141614"/>
                  <a:pt x="3417482" y="144578"/>
                </a:cubicBezTo>
                <a:cubicBezTo>
                  <a:pt x="3436450" y="144861"/>
                  <a:pt x="3455454" y="143802"/>
                  <a:pt x="3474460" y="142496"/>
                </a:cubicBezTo>
                <a:lnTo>
                  <a:pt x="3492454" y="141371"/>
                </a:lnTo>
                <a:close/>
              </a:path>
            </a:pathLst>
          </a:cu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C353D5-59EE-2E64-FEC9-0B8A3CCA23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9" r="21640" b="1"/>
          <a:stretch>
            <a:fillRect/>
          </a:stretch>
        </p:blipFill>
        <p:spPr>
          <a:xfrm>
            <a:off x="7854807" y="-2"/>
            <a:ext cx="4337195" cy="4244532"/>
          </a:xfrm>
          <a:custGeom>
            <a:avLst/>
            <a:gdLst/>
            <a:ahLst/>
            <a:cxnLst/>
            <a:rect l="l" t="t" r="r" b="b"/>
            <a:pathLst>
              <a:path w="4337195" h="4244532">
                <a:moveTo>
                  <a:pt x="24052" y="0"/>
                </a:moveTo>
                <a:lnTo>
                  <a:pt x="4337195" y="0"/>
                </a:lnTo>
                <a:lnTo>
                  <a:pt x="4337195" y="4244532"/>
                </a:lnTo>
                <a:lnTo>
                  <a:pt x="4337193" y="4244532"/>
                </a:lnTo>
                <a:lnTo>
                  <a:pt x="4337193" y="4095069"/>
                </a:lnTo>
                <a:lnTo>
                  <a:pt x="3956757" y="4077385"/>
                </a:lnTo>
                <a:cubicBezTo>
                  <a:pt x="3688111" y="4074422"/>
                  <a:pt x="3418905" y="4066377"/>
                  <a:pt x="3151099" y="4091498"/>
                </a:cubicBezTo>
                <a:cubicBezTo>
                  <a:pt x="2969669" y="4108573"/>
                  <a:pt x="2789079" y="4101800"/>
                  <a:pt x="2607789" y="4098695"/>
                </a:cubicBezTo>
                <a:cubicBezTo>
                  <a:pt x="2404097" y="4095167"/>
                  <a:pt x="2200271" y="4096860"/>
                  <a:pt x="1996579" y="4096860"/>
                </a:cubicBezTo>
                <a:cubicBezTo>
                  <a:pt x="1907965" y="4097143"/>
                  <a:pt x="1819909" y="4092344"/>
                  <a:pt x="1731715" y="4084159"/>
                </a:cubicBezTo>
                <a:cubicBezTo>
                  <a:pt x="1603761" y="4072445"/>
                  <a:pt x="1476507" y="4086558"/>
                  <a:pt x="1350515" y="4105328"/>
                </a:cubicBezTo>
                <a:cubicBezTo>
                  <a:pt x="1262725" y="4116448"/>
                  <a:pt x="1174249" y="4121161"/>
                  <a:pt x="1085789" y="4119440"/>
                </a:cubicBezTo>
                <a:cubicBezTo>
                  <a:pt x="869639" y="4119581"/>
                  <a:pt x="653911" y="4109844"/>
                  <a:pt x="438322" y="4092203"/>
                </a:cubicBezTo>
                <a:cubicBezTo>
                  <a:pt x="358961" y="4087927"/>
                  <a:pt x="279402" y="4089860"/>
                  <a:pt x="200334" y="4097989"/>
                </a:cubicBezTo>
                <a:cubicBezTo>
                  <a:pt x="155697" y="4102053"/>
                  <a:pt x="110897" y="4103376"/>
                  <a:pt x="66180" y="4101963"/>
                </a:cubicBezTo>
                <a:lnTo>
                  <a:pt x="20169" y="4097680"/>
                </a:lnTo>
                <a:lnTo>
                  <a:pt x="13739" y="3839937"/>
                </a:lnTo>
                <a:cubicBezTo>
                  <a:pt x="10831" y="3754087"/>
                  <a:pt x="8257" y="3668350"/>
                  <a:pt x="9315" y="3582774"/>
                </a:cubicBezTo>
                <a:cubicBezTo>
                  <a:pt x="10444" y="3487531"/>
                  <a:pt x="31612" y="3392542"/>
                  <a:pt x="27661" y="3297045"/>
                </a:cubicBezTo>
                <a:cubicBezTo>
                  <a:pt x="16089" y="3007633"/>
                  <a:pt x="19899" y="2718094"/>
                  <a:pt x="4798" y="2428809"/>
                </a:cubicBezTo>
                <a:cubicBezTo>
                  <a:pt x="-4968" y="2287812"/>
                  <a:pt x="184" y="2146305"/>
                  <a:pt x="20181" y="2006184"/>
                </a:cubicBezTo>
                <a:cubicBezTo>
                  <a:pt x="36835" y="1901163"/>
                  <a:pt x="26532" y="1795252"/>
                  <a:pt x="19476" y="1689723"/>
                </a:cubicBezTo>
                <a:cubicBezTo>
                  <a:pt x="10867" y="1561970"/>
                  <a:pt x="6210" y="1434344"/>
                  <a:pt x="20323" y="1306338"/>
                </a:cubicBezTo>
                <a:cubicBezTo>
                  <a:pt x="30483" y="1215286"/>
                  <a:pt x="21028" y="1123726"/>
                  <a:pt x="15383" y="1032419"/>
                </a:cubicBezTo>
                <a:cubicBezTo>
                  <a:pt x="8045" y="937126"/>
                  <a:pt x="8045" y="841475"/>
                  <a:pt x="15383" y="746182"/>
                </a:cubicBezTo>
                <a:cubicBezTo>
                  <a:pt x="22749" y="659066"/>
                  <a:pt x="20999" y="571532"/>
                  <a:pt x="10161" y="484708"/>
                </a:cubicBezTo>
                <a:cubicBezTo>
                  <a:pt x="-1693" y="383115"/>
                  <a:pt x="7480" y="281523"/>
                  <a:pt x="16089" y="179930"/>
                </a:cubicBezTo>
                <a:cubicBezTo>
                  <a:pt x="19935" y="135229"/>
                  <a:pt x="22387" y="90537"/>
                  <a:pt x="23725" y="4585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0350792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C83C333-BAC9-9B76-E56E-7B05B7364628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dirty="0">
                <a:effectLst/>
                <a:latin typeface="Amasis MT Pro" panose="02040504050005020304" pitchFamily="18" charset="0"/>
              </a:rPr>
              <a:t>Comment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s’appelle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la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personne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qui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termine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sa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formation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plomberie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u="sng" dirty="0">
                <a:effectLst/>
                <a:latin typeface="Amasis MT Pro" panose="02040504050005020304" pitchFamily="18" charset="0"/>
              </a:rPr>
              <a:t>et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chauffage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(CFAT et CFPBJ)?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E34EF02-FBBD-0F32-9BEE-A6FA6D8D6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4" r="18535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7ACF71A-ED53-71F8-BE2B-8E4C5D22BE0C}"/>
              </a:ext>
            </a:extLst>
          </p:cNvPr>
          <p:cNvSpPr txBox="1"/>
          <p:nvPr/>
        </p:nvSpPr>
        <p:spPr>
          <a:xfrm>
            <a:off x="137617" y="177861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800" dirty="0">
                <a:solidFill>
                  <a:schemeClr val="tx2"/>
                </a:solidFill>
              </a:rPr>
              <a:t>Question #9</a:t>
            </a:r>
          </a:p>
        </p:txBody>
      </p:sp>
    </p:spTree>
    <p:extLst>
      <p:ext uri="{BB962C8B-B14F-4D97-AF65-F5344CB8AC3E}">
        <p14:creationId xmlns:p14="http://schemas.microsoft.com/office/powerpoint/2010/main" val="1686479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D880886B-02ED-4317-9236-CB60C22CF7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500F3F7-8366-4E40-2E84-07BF75F0D232}"/>
              </a:ext>
            </a:extLst>
          </p:cNvPr>
          <p:cNvSpPr txBox="1"/>
          <p:nvPr/>
        </p:nvSpPr>
        <p:spPr>
          <a:xfrm>
            <a:off x="640080" y="4419600"/>
            <a:ext cx="10908792" cy="1203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6100" b="1" kern="1200" dirty="0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Un </a:t>
            </a:r>
            <a:r>
              <a:rPr lang="en-US" sz="6100" b="1" kern="1200" dirty="0" err="1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tuyauteur</a:t>
            </a:r>
            <a:r>
              <a:rPr lang="en-US" sz="6100" b="1" kern="1200" dirty="0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 </a:t>
            </a:r>
            <a:r>
              <a:rPr lang="en-US" sz="6100" b="1" kern="1200" dirty="0" err="1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ou</a:t>
            </a:r>
            <a:r>
              <a:rPr lang="en-US" sz="6100" b="1" kern="1200" dirty="0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 </a:t>
            </a:r>
            <a:r>
              <a:rPr lang="en-US" sz="6100" b="1" kern="1200" dirty="0" err="1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une</a:t>
            </a:r>
            <a:r>
              <a:rPr lang="en-US" sz="6100" b="1" kern="1200" dirty="0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 </a:t>
            </a:r>
            <a:r>
              <a:rPr lang="en-US" sz="6100" b="1" kern="1200" dirty="0" err="1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tuyauteuse</a:t>
            </a:r>
            <a:endParaRPr lang="en-US" sz="6100" b="1" kern="1200" dirty="0">
              <a:solidFill>
                <a:schemeClr val="tx1"/>
              </a:solidFill>
              <a:effectLst/>
              <a:latin typeface="Amasis MT Pro" panose="02040504050005020304" pitchFamily="18" charset="0"/>
              <a:ea typeface="+mj-ea"/>
              <a:cs typeface="+mj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ED25956-2C30-E1FC-C8B0-0BDCF6B4B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1" b="1"/>
          <a:stretch>
            <a:fillRect/>
          </a:stretch>
        </p:blipFill>
        <p:spPr>
          <a:xfrm>
            <a:off x="6" y="-11"/>
            <a:ext cx="6095994" cy="4194796"/>
          </a:xfrm>
          <a:custGeom>
            <a:avLst/>
            <a:gdLst/>
            <a:ahLst/>
            <a:cxnLst/>
            <a:rect l="l" t="t" r="r" b="b"/>
            <a:pathLst>
              <a:path w="6002835" h="4194796">
                <a:moveTo>
                  <a:pt x="0" y="0"/>
                </a:moveTo>
                <a:lnTo>
                  <a:pt x="5999418" y="0"/>
                </a:lnTo>
                <a:lnTo>
                  <a:pt x="5996190" y="32760"/>
                </a:lnTo>
                <a:cubicBezTo>
                  <a:pt x="5998706" y="293110"/>
                  <a:pt x="5983874" y="553460"/>
                  <a:pt x="5997116" y="813682"/>
                </a:cubicBezTo>
                <a:cubicBezTo>
                  <a:pt x="6007314" y="1015047"/>
                  <a:pt x="6000824" y="1216284"/>
                  <a:pt x="5997116" y="1417522"/>
                </a:cubicBezTo>
                <a:cubicBezTo>
                  <a:pt x="5989967" y="1803471"/>
                  <a:pt x="6000824" y="2188911"/>
                  <a:pt x="5996190" y="2574351"/>
                </a:cubicBezTo>
                <a:cubicBezTo>
                  <a:pt x="5994204" y="2745205"/>
                  <a:pt x="5996454" y="2915805"/>
                  <a:pt x="6000824" y="3086660"/>
                </a:cubicBezTo>
                <a:cubicBezTo>
                  <a:pt x="6007180" y="3330611"/>
                  <a:pt x="5997382" y="3574689"/>
                  <a:pt x="5986656" y="3818514"/>
                </a:cubicBezTo>
                <a:cubicBezTo>
                  <a:pt x="5983054" y="3885559"/>
                  <a:pt x="5982107" y="3952684"/>
                  <a:pt x="5983808" y="4019746"/>
                </a:cubicBezTo>
                <a:lnTo>
                  <a:pt x="5993788" y="4173418"/>
                </a:lnTo>
                <a:lnTo>
                  <a:pt x="5955106" y="4175101"/>
                </a:lnTo>
                <a:cubicBezTo>
                  <a:pt x="5890100" y="4175133"/>
                  <a:pt x="5825078" y="4173227"/>
                  <a:pt x="5760087" y="4171956"/>
                </a:cubicBezTo>
                <a:cubicBezTo>
                  <a:pt x="5521345" y="4167509"/>
                  <a:pt x="5282477" y="4171956"/>
                  <a:pt x="5044242" y="4149213"/>
                </a:cubicBezTo>
                <a:cubicBezTo>
                  <a:pt x="4979506" y="4143051"/>
                  <a:pt x="4914326" y="4139111"/>
                  <a:pt x="4849272" y="4139890"/>
                </a:cubicBezTo>
                <a:cubicBezTo>
                  <a:pt x="4784218" y="4140668"/>
                  <a:pt x="4719291" y="4146163"/>
                  <a:pt x="4655063" y="4158869"/>
                </a:cubicBezTo>
                <a:cubicBezTo>
                  <a:pt x="4447578" y="4199146"/>
                  <a:pt x="4239457" y="4201688"/>
                  <a:pt x="4029811" y="4185424"/>
                </a:cubicBezTo>
                <a:cubicBezTo>
                  <a:pt x="3943792" y="4178690"/>
                  <a:pt x="3857774" y="4167509"/>
                  <a:pt x="3771375" y="4169669"/>
                </a:cubicBezTo>
                <a:cubicBezTo>
                  <a:pt x="3623225" y="4173608"/>
                  <a:pt x="3474948" y="4165603"/>
                  <a:pt x="3326672" y="4167636"/>
                </a:cubicBezTo>
                <a:cubicBezTo>
                  <a:pt x="3322669" y="4168208"/>
                  <a:pt x="3318578" y="4167674"/>
                  <a:pt x="3314855" y="4166111"/>
                </a:cubicBezTo>
                <a:cubicBezTo>
                  <a:pt x="3278008" y="4140827"/>
                  <a:pt x="3237604" y="4150610"/>
                  <a:pt x="3199487" y="4157217"/>
                </a:cubicBezTo>
                <a:cubicBezTo>
                  <a:pt x="3072810" y="4179198"/>
                  <a:pt x="2946260" y="4189998"/>
                  <a:pt x="2817550" y="4172972"/>
                </a:cubicBezTo>
                <a:cubicBezTo>
                  <a:pt x="2694647" y="4155146"/>
                  <a:pt x="2569990" y="4152923"/>
                  <a:pt x="2446541" y="4166365"/>
                </a:cubicBezTo>
                <a:cubicBezTo>
                  <a:pt x="2276791" y="4186186"/>
                  <a:pt x="2107677" y="4181993"/>
                  <a:pt x="1938308" y="4166365"/>
                </a:cubicBezTo>
                <a:cubicBezTo>
                  <a:pt x="1869570" y="4160013"/>
                  <a:pt x="1799815" y="4149213"/>
                  <a:pt x="1731712" y="4165095"/>
                </a:cubicBezTo>
                <a:cubicBezTo>
                  <a:pt x="1647854" y="4184535"/>
                  <a:pt x="1564250" y="4178182"/>
                  <a:pt x="1480137" y="4173862"/>
                </a:cubicBezTo>
                <a:cubicBezTo>
                  <a:pt x="1373663" y="4168271"/>
                  <a:pt x="1267442" y="4152135"/>
                  <a:pt x="1160586" y="4164841"/>
                </a:cubicBezTo>
                <a:cubicBezTo>
                  <a:pt x="1111161" y="4170685"/>
                  <a:pt x="1062116" y="4179961"/>
                  <a:pt x="1012055" y="4177547"/>
                </a:cubicBezTo>
                <a:cubicBezTo>
                  <a:pt x="873562" y="4171194"/>
                  <a:pt x="735196" y="4163697"/>
                  <a:pt x="596449" y="4164841"/>
                </a:cubicBezTo>
                <a:cubicBezTo>
                  <a:pt x="538383" y="4165222"/>
                  <a:pt x="480699" y="4167128"/>
                  <a:pt x="422887" y="4171321"/>
                </a:cubicBezTo>
                <a:cubicBezTo>
                  <a:pt x="315015" y="4179198"/>
                  <a:pt x="207524" y="4168525"/>
                  <a:pt x="100033" y="4164714"/>
                </a:cubicBezTo>
                <a:lnTo>
                  <a:pt x="0" y="4169195"/>
                </a:lnTo>
                <a:close/>
              </a:path>
            </a:pathLst>
          </a:cu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E7A737E-821C-2829-D091-304B0E606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" r="-3" b="-3"/>
          <a:stretch>
            <a:fillRect/>
          </a:stretch>
        </p:blipFill>
        <p:spPr>
          <a:xfrm>
            <a:off x="6019800" y="12"/>
            <a:ext cx="6172195" cy="4186171"/>
          </a:xfrm>
          <a:custGeom>
            <a:avLst/>
            <a:gdLst/>
            <a:ahLst/>
            <a:cxnLst/>
            <a:rect l="l" t="t" r="r" b="b"/>
            <a:pathLst>
              <a:path w="6009490" h="4186171">
                <a:moveTo>
                  <a:pt x="9049" y="0"/>
                </a:moveTo>
                <a:lnTo>
                  <a:pt x="6009490" y="0"/>
                </a:lnTo>
                <a:lnTo>
                  <a:pt x="6009490" y="4168273"/>
                </a:lnTo>
                <a:lnTo>
                  <a:pt x="5803951" y="4172925"/>
                </a:lnTo>
                <a:cubicBezTo>
                  <a:pt x="5729787" y="4171950"/>
                  <a:pt x="5655658" y="4168322"/>
                  <a:pt x="5581704" y="4162045"/>
                </a:cubicBezTo>
                <a:cubicBezTo>
                  <a:pt x="5474340" y="4154041"/>
                  <a:pt x="5366086" y="4142987"/>
                  <a:pt x="5259485" y="4163316"/>
                </a:cubicBezTo>
                <a:cubicBezTo>
                  <a:pt x="5142465" y="4185805"/>
                  <a:pt x="5025571" y="4185932"/>
                  <a:pt x="4907534" y="4180215"/>
                </a:cubicBezTo>
                <a:cubicBezTo>
                  <a:pt x="4806650" y="4175387"/>
                  <a:pt x="4706147" y="4149975"/>
                  <a:pt x="4604501" y="4176784"/>
                </a:cubicBezTo>
                <a:cubicBezTo>
                  <a:pt x="4594387" y="4178258"/>
                  <a:pt x="4584082" y="4177826"/>
                  <a:pt x="4574133" y="4175514"/>
                </a:cubicBezTo>
                <a:cubicBezTo>
                  <a:pt x="4462958" y="4160140"/>
                  <a:pt x="4351020" y="4172718"/>
                  <a:pt x="4239463" y="4168398"/>
                </a:cubicBezTo>
                <a:cubicBezTo>
                  <a:pt x="4188005" y="4166365"/>
                  <a:pt x="4135530" y="4167509"/>
                  <a:pt x="4084706" y="4162045"/>
                </a:cubicBezTo>
                <a:cubicBezTo>
                  <a:pt x="3968067" y="4149594"/>
                  <a:pt x="3851682" y="4142987"/>
                  <a:pt x="3736314" y="4172337"/>
                </a:cubicBezTo>
                <a:cubicBezTo>
                  <a:pt x="3702643" y="4180253"/>
                  <a:pt x="3668235" y="4184509"/>
                  <a:pt x="3633650" y="4185043"/>
                </a:cubicBezTo>
                <a:cubicBezTo>
                  <a:pt x="3520696" y="4189109"/>
                  <a:pt x="3408122" y="4181358"/>
                  <a:pt x="3295549" y="4175005"/>
                </a:cubicBezTo>
                <a:cubicBezTo>
                  <a:pt x="3217408" y="4170558"/>
                  <a:pt x="3139394" y="4160902"/>
                  <a:pt x="3061127" y="4169034"/>
                </a:cubicBezTo>
                <a:cubicBezTo>
                  <a:pt x="3015640" y="4173735"/>
                  <a:pt x="2969772" y="4173735"/>
                  <a:pt x="2924285" y="4169034"/>
                </a:cubicBezTo>
                <a:cubicBezTo>
                  <a:pt x="2840452" y="4159212"/>
                  <a:pt x="2755870" y="4157382"/>
                  <a:pt x="2671694" y="4163570"/>
                </a:cubicBezTo>
                <a:cubicBezTo>
                  <a:pt x="2546033" y="4174370"/>
                  <a:pt x="2420500" y="4183391"/>
                  <a:pt x="2294459" y="4166238"/>
                </a:cubicBezTo>
                <a:cubicBezTo>
                  <a:pt x="2222976" y="4155006"/>
                  <a:pt x="2150298" y="4153685"/>
                  <a:pt x="2078460" y="4162300"/>
                </a:cubicBezTo>
                <a:cubicBezTo>
                  <a:pt x="1907313" y="4186314"/>
                  <a:pt x="1735785" y="4178563"/>
                  <a:pt x="1564257" y="4168653"/>
                </a:cubicBezTo>
                <a:cubicBezTo>
                  <a:pt x="1449650" y="4161918"/>
                  <a:pt x="1334536" y="4149594"/>
                  <a:pt x="1220183" y="4165857"/>
                </a:cubicBezTo>
                <a:cubicBezTo>
                  <a:pt x="1074321" y="4186186"/>
                  <a:pt x="928331" y="4179452"/>
                  <a:pt x="782087" y="4173481"/>
                </a:cubicBezTo>
                <a:cubicBezTo>
                  <a:pt x="674723" y="4169034"/>
                  <a:pt x="567232" y="4155565"/>
                  <a:pt x="459614" y="4172210"/>
                </a:cubicBezTo>
                <a:cubicBezTo>
                  <a:pt x="448535" y="4173722"/>
                  <a:pt x="437265" y="4172591"/>
                  <a:pt x="426706" y="4168907"/>
                </a:cubicBezTo>
                <a:cubicBezTo>
                  <a:pt x="385869" y="4155464"/>
                  <a:pt x="342085" y="4153660"/>
                  <a:pt x="300283" y="4163697"/>
                </a:cubicBezTo>
                <a:cubicBezTo>
                  <a:pt x="223159" y="4180596"/>
                  <a:pt x="146162" y="4187965"/>
                  <a:pt x="67640" y="4172591"/>
                </a:cubicBezTo>
                <a:lnTo>
                  <a:pt x="14015" y="4169393"/>
                </a:lnTo>
                <a:lnTo>
                  <a:pt x="28554" y="3856095"/>
                </a:lnTo>
                <a:cubicBezTo>
                  <a:pt x="30458" y="3735660"/>
                  <a:pt x="27412" y="3615306"/>
                  <a:pt x="15626" y="3495237"/>
                </a:cubicBezTo>
                <a:cubicBezTo>
                  <a:pt x="-847" y="3348740"/>
                  <a:pt x="-4304" y="3201174"/>
                  <a:pt x="5296" y="3054118"/>
                </a:cubicBezTo>
                <a:cubicBezTo>
                  <a:pt x="11786" y="2969961"/>
                  <a:pt x="18539" y="2885804"/>
                  <a:pt x="22776" y="2801522"/>
                </a:cubicBezTo>
                <a:cubicBezTo>
                  <a:pt x="28180" y="2681630"/>
                  <a:pt x="25173" y="2561524"/>
                  <a:pt x="13771" y="2442014"/>
                </a:cubicBezTo>
                <a:cubicBezTo>
                  <a:pt x="4237" y="2350879"/>
                  <a:pt x="3177" y="2259120"/>
                  <a:pt x="10593" y="2167807"/>
                </a:cubicBezTo>
                <a:cubicBezTo>
                  <a:pt x="25690" y="2012336"/>
                  <a:pt x="9931" y="1856863"/>
                  <a:pt x="5032" y="1701516"/>
                </a:cubicBezTo>
                <a:cubicBezTo>
                  <a:pt x="-3577" y="1415742"/>
                  <a:pt x="20393" y="1130095"/>
                  <a:pt x="9666" y="844320"/>
                </a:cubicBezTo>
                <a:cubicBezTo>
                  <a:pt x="3841" y="702958"/>
                  <a:pt x="16420" y="561723"/>
                  <a:pt x="9666" y="420361"/>
                </a:cubicBezTo>
                <a:cubicBezTo>
                  <a:pt x="4105" y="319805"/>
                  <a:pt x="397" y="219250"/>
                  <a:pt x="4105" y="118568"/>
                </a:cubicBezTo>
                <a:cubicBezTo>
                  <a:pt x="5164" y="91109"/>
                  <a:pt x="5826" y="63523"/>
                  <a:pt x="9534" y="36446"/>
                </a:cubicBezTo>
                <a:close/>
              </a:path>
            </a:pathLst>
          </a:custGeom>
        </p:spPr>
      </p:pic>
      <p:sp>
        <p:nvSpPr>
          <p:cNvPr id="29" name="sketch line">
            <a:extLst>
              <a:ext uri="{FF2B5EF4-FFF2-40B4-BE49-F238E27FC236}">
                <a16:creationId xmlns:a16="http://schemas.microsoft.com/office/drawing/2014/main" id="{28C31856-6ABF-41FD-B683-B06E5FFF92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5598439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58368 w 3291840"/>
              <a:gd name="connsiteY1" fmla="*/ 0 h 18288"/>
              <a:gd name="connsiteX2" fmla="*/ 1283818 w 3291840"/>
              <a:gd name="connsiteY2" fmla="*/ 0 h 18288"/>
              <a:gd name="connsiteX3" fmla="*/ 1909267 w 3291840"/>
              <a:gd name="connsiteY3" fmla="*/ 0 h 18288"/>
              <a:gd name="connsiteX4" fmla="*/ 2633472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633472 w 3291840"/>
              <a:gd name="connsiteY7" fmla="*/ 18288 h 18288"/>
              <a:gd name="connsiteX8" fmla="*/ 2073859 w 3291840"/>
              <a:gd name="connsiteY8" fmla="*/ 18288 h 18288"/>
              <a:gd name="connsiteX9" fmla="*/ 1448410 w 3291840"/>
              <a:gd name="connsiteY9" fmla="*/ 18288 h 18288"/>
              <a:gd name="connsiteX10" fmla="*/ 822960 w 3291840"/>
              <a:gd name="connsiteY10" fmla="*/ 18288 h 18288"/>
              <a:gd name="connsiteX11" fmla="*/ 0 w 3291840"/>
              <a:gd name="connsiteY11" fmla="*/ 18288 h 18288"/>
              <a:gd name="connsiteX12" fmla="*/ 0 w 329184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00178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 4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595BBE28-4DCB-EB07-CED7-6A08DA3B7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65035C8-6E3E-B1A4-B10D-2F5D3103CB80}"/>
              </a:ext>
            </a:extLst>
          </p:cNvPr>
          <p:cNvSpPr txBox="1"/>
          <p:nvPr/>
        </p:nvSpPr>
        <p:spPr>
          <a:xfrm>
            <a:off x="2009666" y="2687224"/>
            <a:ext cx="8169639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fr-CA" sz="6600" b="1" kern="100" dirty="0">
                <a:solidFill>
                  <a:srgbClr val="003B56"/>
                </a:solidFill>
                <a:effectLst/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Que veut dire CFP?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3E2A028-5EDD-F823-7D38-C8101460E18E}"/>
              </a:ext>
            </a:extLst>
          </p:cNvPr>
          <p:cNvSpPr txBox="1"/>
          <p:nvPr/>
        </p:nvSpPr>
        <p:spPr>
          <a:xfrm>
            <a:off x="323461" y="253623"/>
            <a:ext cx="1800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chemeClr val="tx2"/>
                </a:solidFill>
              </a:rPr>
              <a:t>Question #1</a:t>
            </a:r>
          </a:p>
        </p:txBody>
      </p:sp>
    </p:spTree>
    <p:extLst>
      <p:ext uri="{BB962C8B-B14F-4D97-AF65-F5344CB8AC3E}">
        <p14:creationId xmlns:p14="http://schemas.microsoft.com/office/powerpoint/2010/main" val="17083915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B1595A09-E336-4D1B-9B3A-06A2287A5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C367235-B681-1C48-F898-64B98F8CD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57" b="13419"/>
          <a:stretch>
            <a:fillRect/>
          </a:stretch>
        </p:blipFill>
        <p:spPr>
          <a:xfrm>
            <a:off x="20" y="10"/>
            <a:ext cx="12191980" cy="4558420"/>
          </a:xfrm>
          <a:custGeom>
            <a:avLst/>
            <a:gdLst/>
            <a:ahLst/>
            <a:cxnLst/>
            <a:rect l="l" t="t" r="r" b="b"/>
            <a:pathLst>
              <a:path w="12188952" h="4558430">
                <a:moveTo>
                  <a:pt x="6789701" y="4490221"/>
                </a:moveTo>
                <a:lnTo>
                  <a:pt x="6788702" y="4490299"/>
                </a:lnTo>
                <a:lnTo>
                  <a:pt x="6788476" y="4490833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3596895"/>
                </a:lnTo>
                <a:lnTo>
                  <a:pt x="12061096" y="3635026"/>
                </a:lnTo>
                <a:cubicBezTo>
                  <a:pt x="11933500" y="3671240"/>
                  <a:pt x="11805390" y="3705769"/>
                  <a:pt x="11676800" y="3738601"/>
                </a:cubicBezTo>
                <a:cubicBezTo>
                  <a:pt x="11262789" y="3846108"/>
                  <a:pt x="10845343" y="3939710"/>
                  <a:pt x="10425355" y="4022140"/>
                </a:cubicBezTo>
                <a:cubicBezTo>
                  <a:pt x="10092810" y="4087351"/>
                  <a:pt x="9759033" y="4145748"/>
                  <a:pt x="9424022" y="4197302"/>
                </a:cubicBezTo>
                <a:cubicBezTo>
                  <a:pt x="9102997" y="4246959"/>
                  <a:pt x="8781133" y="4291526"/>
                  <a:pt x="8458419" y="4331003"/>
                </a:cubicBezTo>
                <a:cubicBezTo>
                  <a:pt x="8211360" y="4361169"/>
                  <a:pt x="7963792" y="4386742"/>
                  <a:pt x="7715970" y="4410950"/>
                </a:cubicBezTo>
                <a:lnTo>
                  <a:pt x="6951716" y="4476730"/>
                </a:lnTo>
                <a:lnTo>
                  <a:pt x="6936303" y="4478801"/>
                </a:lnTo>
                <a:lnTo>
                  <a:pt x="6790448" y="4490162"/>
                </a:lnTo>
                <a:lnTo>
                  <a:pt x="6799941" y="4491982"/>
                </a:lnTo>
                <a:cubicBezTo>
                  <a:pt x="6811623" y="4492448"/>
                  <a:pt x="6823734" y="4490275"/>
                  <a:pt x="6835432" y="4490275"/>
                </a:cubicBezTo>
                <a:cubicBezTo>
                  <a:pt x="6851580" y="4490275"/>
                  <a:pt x="6867729" y="4487668"/>
                  <a:pt x="6884003" y="4487297"/>
                </a:cubicBezTo>
                <a:cubicBezTo>
                  <a:pt x="7115805" y="4481835"/>
                  <a:pt x="7347351" y="4469668"/>
                  <a:pt x="7578771" y="4454770"/>
                </a:cubicBezTo>
                <a:cubicBezTo>
                  <a:pt x="7927552" y="4432302"/>
                  <a:pt x="8276080" y="4404123"/>
                  <a:pt x="8623845" y="4367873"/>
                </a:cubicBezTo>
                <a:cubicBezTo>
                  <a:pt x="8909939" y="4338575"/>
                  <a:pt x="9195310" y="4303940"/>
                  <a:pt x="9479970" y="4263967"/>
                </a:cubicBezTo>
                <a:cubicBezTo>
                  <a:pt x="9864901" y="4209593"/>
                  <a:pt x="10248014" y="4144879"/>
                  <a:pt x="10629308" y="4069810"/>
                </a:cubicBezTo>
                <a:cubicBezTo>
                  <a:pt x="11090114" y="3978690"/>
                  <a:pt x="11546975" y="3871184"/>
                  <a:pt x="11998498" y="3743816"/>
                </a:cubicBezTo>
                <a:lnTo>
                  <a:pt x="12188952" y="3687715"/>
                </a:lnTo>
                <a:lnTo>
                  <a:pt x="12188952" y="3742439"/>
                </a:lnTo>
                <a:lnTo>
                  <a:pt x="11829257" y="3846853"/>
                </a:lnTo>
                <a:cubicBezTo>
                  <a:pt x="11534769" y="3926550"/>
                  <a:pt x="11238120" y="3997436"/>
                  <a:pt x="10939183" y="4061368"/>
                </a:cubicBezTo>
                <a:cubicBezTo>
                  <a:pt x="10622824" y="4129150"/>
                  <a:pt x="10304941" y="4189147"/>
                  <a:pt x="9985530" y="4241373"/>
                </a:cubicBezTo>
                <a:cubicBezTo>
                  <a:pt x="9720036" y="4284822"/>
                  <a:pt x="9453814" y="4323467"/>
                  <a:pt x="9186882" y="4357320"/>
                </a:cubicBezTo>
                <a:cubicBezTo>
                  <a:pt x="8984197" y="4382894"/>
                  <a:pt x="8781514" y="4406977"/>
                  <a:pt x="8578198" y="4426839"/>
                </a:cubicBezTo>
                <a:cubicBezTo>
                  <a:pt x="8340547" y="4449559"/>
                  <a:pt x="8102644" y="4471034"/>
                  <a:pt x="7864358" y="4488290"/>
                </a:cubicBezTo>
                <a:cubicBezTo>
                  <a:pt x="7554994" y="4510634"/>
                  <a:pt x="7245502" y="4528512"/>
                  <a:pt x="6935502" y="4539684"/>
                </a:cubicBezTo>
                <a:cubicBezTo>
                  <a:pt x="6782917" y="4545147"/>
                  <a:pt x="6630334" y="4548995"/>
                  <a:pt x="6477750" y="4553587"/>
                </a:cubicBezTo>
                <a:cubicBezTo>
                  <a:pt x="6439195" y="4551503"/>
                  <a:pt x="6400529" y="4553128"/>
                  <a:pt x="6362294" y="4558430"/>
                </a:cubicBezTo>
                <a:lnTo>
                  <a:pt x="6057129" y="4558430"/>
                </a:lnTo>
                <a:lnTo>
                  <a:pt x="5977784" y="4553836"/>
                </a:lnTo>
                <a:cubicBezTo>
                  <a:pt x="5740261" y="4541423"/>
                  <a:pt x="5502739" y="4527644"/>
                  <a:pt x="5265087" y="4517587"/>
                </a:cubicBezTo>
                <a:cubicBezTo>
                  <a:pt x="4958267" y="4505171"/>
                  <a:pt x="4651826" y="4484691"/>
                  <a:pt x="4346277" y="4455517"/>
                </a:cubicBezTo>
                <a:cubicBezTo>
                  <a:pt x="4021654" y="4424605"/>
                  <a:pt x="3697795" y="4389970"/>
                  <a:pt x="3373045" y="4356948"/>
                </a:cubicBezTo>
                <a:cubicBezTo>
                  <a:pt x="3035412" y="4322686"/>
                  <a:pt x="2698456" y="4283047"/>
                  <a:pt x="2362173" y="4238021"/>
                </a:cubicBezTo>
                <a:cubicBezTo>
                  <a:pt x="1984692" y="4187868"/>
                  <a:pt x="1608364" y="4130142"/>
                  <a:pt x="1233177" y="4064845"/>
                </a:cubicBezTo>
                <a:cubicBezTo>
                  <a:pt x="842181" y="3996132"/>
                  <a:pt x="453758" y="3917644"/>
                  <a:pt x="68500" y="3825138"/>
                </a:cubicBezTo>
                <a:lnTo>
                  <a:pt x="0" y="3807783"/>
                </a:lnTo>
                <a:lnTo>
                  <a:pt x="0" y="3751294"/>
                </a:lnTo>
                <a:lnTo>
                  <a:pt x="72441" y="3770071"/>
                </a:lnTo>
                <a:cubicBezTo>
                  <a:pt x="247961" y="3812249"/>
                  <a:pt x="424164" y="3851509"/>
                  <a:pt x="600716" y="3888441"/>
                </a:cubicBezTo>
                <a:cubicBezTo>
                  <a:pt x="988279" y="3969255"/>
                  <a:pt x="1378133" y="4038153"/>
                  <a:pt x="1769512" y="4098609"/>
                </a:cubicBezTo>
                <a:cubicBezTo>
                  <a:pt x="2052426" y="4142185"/>
                  <a:pt x="2335725" y="4182282"/>
                  <a:pt x="2613554" y="4215551"/>
                </a:cubicBezTo>
                <a:cubicBezTo>
                  <a:pt x="2605544" y="4218158"/>
                  <a:pt x="2594611" y="4208102"/>
                  <a:pt x="2581134" y="4205620"/>
                </a:cubicBezTo>
                <a:cubicBezTo>
                  <a:pt x="2087178" y="4113668"/>
                  <a:pt x="1597684" y="4002775"/>
                  <a:pt x="1112635" y="3872923"/>
                </a:cubicBezTo>
                <a:cubicBezTo>
                  <a:pt x="880453" y="3810852"/>
                  <a:pt x="649713" y="3744374"/>
                  <a:pt x="420412" y="3673490"/>
                </a:cubicBezTo>
                <a:lnTo>
                  <a:pt x="0" y="3534573"/>
                </a:lnTo>
                <a:close/>
              </a:path>
            </a:pathLst>
          </a:custGeom>
        </p:spPr>
      </p:pic>
      <p:sp>
        <p:nvSpPr>
          <p:cNvPr id="17" name="sketch line">
            <a:extLst>
              <a:ext uri="{FF2B5EF4-FFF2-40B4-BE49-F238E27FC236}">
                <a16:creationId xmlns:a16="http://schemas.microsoft.com/office/drawing/2014/main" id="{3540989C-C7B8-473B-BF87-6F2DA6A90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661305" y="5468206"/>
            <a:ext cx="1371600" cy="18288"/>
          </a:xfrm>
          <a:custGeom>
            <a:avLst/>
            <a:gdLst>
              <a:gd name="connsiteX0" fmla="*/ 0 w 1371600"/>
              <a:gd name="connsiteY0" fmla="*/ 0 h 18288"/>
              <a:gd name="connsiteX1" fmla="*/ 685800 w 1371600"/>
              <a:gd name="connsiteY1" fmla="*/ 0 h 18288"/>
              <a:gd name="connsiteX2" fmla="*/ 1371600 w 1371600"/>
              <a:gd name="connsiteY2" fmla="*/ 0 h 18288"/>
              <a:gd name="connsiteX3" fmla="*/ 1371600 w 1371600"/>
              <a:gd name="connsiteY3" fmla="*/ 18288 h 18288"/>
              <a:gd name="connsiteX4" fmla="*/ 713232 w 1371600"/>
              <a:gd name="connsiteY4" fmla="*/ 18288 h 18288"/>
              <a:gd name="connsiteX5" fmla="*/ 0 w 1371600"/>
              <a:gd name="connsiteY5" fmla="*/ 18288 h 18288"/>
              <a:gd name="connsiteX6" fmla="*/ 0 w 1371600"/>
              <a:gd name="connsiteY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1600" h="18288" fill="none" extrusionOk="0">
                <a:moveTo>
                  <a:pt x="0" y="0"/>
                </a:moveTo>
                <a:cubicBezTo>
                  <a:pt x="247303" y="31625"/>
                  <a:pt x="422310" y="-25629"/>
                  <a:pt x="685800" y="0"/>
                </a:cubicBezTo>
                <a:cubicBezTo>
                  <a:pt x="949290" y="25629"/>
                  <a:pt x="1192357" y="6696"/>
                  <a:pt x="1371600" y="0"/>
                </a:cubicBezTo>
                <a:cubicBezTo>
                  <a:pt x="1371355" y="6649"/>
                  <a:pt x="1371915" y="11310"/>
                  <a:pt x="1371600" y="18288"/>
                </a:cubicBezTo>
                <a:cubicBezTo>
                  <a:pt x="1107995" y="26464"/>
                  <a:pt x="1033361" y="32942"/>
                  <a:pt x="713232" y="18288"/>
                </a:cubicBezTo>
                <a:cubicBezTo>
                  <a:pt x="393103" y="3634"/>
                  <a:pt x="289343" y="43221"/>
                  <a:pt x="0" y="18288"/>
                </a:cubicBezTo>
                <a:cubicBezTo>
                  <a:pt x="-459" y="11562"/>
                  <a:pt x="-31" y="5093"/>
                  <a:pt x="0" y="0"/>
                </a:cubicBezTo>
                <a:close/>
              </a:path>
              <a:path w="1371600" h="18288" stroke="0" extrusionOk="0">
                <a:moveTo>
                  <a:pt x="0" y="0"/>
                </a:moveTo>
                <a:cubicBezTo>
                  <a:pt x="170249" y="-24099"/>
                  <a:pt x="504634" y="14338"/>
                  <a:pt x="644652" y="0"/>
                </a:cubicBezTo>
                <a:cubicBezTo>
                  <a:pt x="784670" y="-14338"/>
                  <a:pt x="1087773" y="8679"/>
                  <a:pt x="1371600" y="0"/>
                </a:cubicBezTo>
                <a:cubicBezTo>
                  <a:pt x="1372456" y="3662"/>
                  <a:pt x="1371030" y="13946"/>
                  <a:pt x="1371600" y="18288"/>
                </a:cubicBezTo>
                <a:cubicBezTo>
                  <a:pt x="1176823" y="-1409"/>
                  <a:pt x="900830" y="9989"/>
                  <a:pt x="713232" y="18288"/>
                </a:cubicBezTo>
                <a:cubicBezTo>
                  <a:pt x="525634" y="26587"/>
                  <a:pt x="282837" y="5724"/>
                  <a:pt x="0" y="18288"/>
                </a:cubicBezTo>
                <a:cubicBezTo>
                  <a:pt x="367" y="13143"/>
                  <a:pt x="-823" y="584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6156976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29749F9-1A02-0902-189B-A73CF60D616A}"/>
              </a:ext>
            </a:extLst>
          </p:cNvPr>
          <p:cNvSpPr txBox="1"/>
          <p:nvPr/>
        </p:nvSpPr>
        <p:spPr>
          <a:xfrm>
            <a:off x="4654294" y="4777739"/>
            <a:ext cx="6897626" cy="1399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2800" dirty="0">
                <a:effectLst/>
                <a:latin typeface="Amasis MT Pro" panose="02040504050005020304" pitchFamily="18" charset="0"/>
              </a:rPr>
              <a:t>Quel </a:t>
            </a:r>
            <a:r>
              <a:rPr lang="en-US" sz="2800" dirty="0" err="1">
                <a:latin typeface="Amasis MT Pro" panose="02040504050005020304" pitchFamily="18" charset="0"/>
              </a:rPr>
              <a:t>est</a:t>
            </a:r>
            <a:r>
              <a:rPr lang="en-US" sz="2800" dirty="0">
                <a:latin typeface="Amasis MT Pro" panose="02040504050005020304" pitchFamily="18" charset="0"/>
              </a:rPr>
              <a:t> le principal </a:t>
            </a:r>
            <a:r>
              <a:rPr lang="en-US" sz="2800" dirty="0" err="1">
                <a:latin typeface="Amasis MT Pro" panose="02040504050005020304" pitchFamily="18" charset="0"/>
              </a:rPr>
              <a:t>outil</a:t>
            </a:r>
            <a:r>
              <a:rPr lang="en-US" sz="2800" dirty="0">
                <a:latin typeface="Amasis MT Pro" panose="02040504050005020304" pitchFamily="18" charset="0"/>
              </a:rPr>
              <a:t> de travail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lorsqu’on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 a un DEP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 dessin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industriel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2800" dirty="0">
                <a:latin typeface="Amasis MT Pro" panose="02040504050005020304" pitchFamily="18" charset="0"/>
              </a:rPr>
              <a:t>du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 CFP Val d’Or</a:t>
            </a:r>
            <a:r>
              <a:rPr lang="en-US" sz="2800" dirty="0">
                <a:latin typeface="Amasis MT Pro" panose="02040504050005020304" pitchFamily="18" charset="0"/>
              </a:rPr>
              <a:t>?</a:t>
            </a:r>
            <a:endParaRPr lang="en-US" sz="2800" dirty="0">
              <a:effectLst/>
              <a:latin typeface="Amasis MT Pro" panose="020405040500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FF4A67C-9A34-DB44-56EE-3A0A7EC8EB96}"/>
              </a:ext>
            </a:extLst>
          </p:cNvPr>
          <p:cNvSpPr txBox="1"/>
          <p:nvPr/>
        </p:nvSpPr>
        <p:spPr>
          <a:xfrm>
            <a:off x="160299" y="6052572"/>
            <a:ext cx="200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chemeClr val="tx2"/>
                </a:solidFill>
              </a:rPr>
              <a:t>Question #10</a:t>
            </a:r>
          </a:p>
        </p:txBody>
      </p:sp>
    </p:spTree>
    <p:extLst>
      <p:ext uri="{BB962C8B-B14F-4D97-AF65-F5344CB8AC3E}">
        <p14:creationId xmlns:p14="http://schemas.microsoft.com/office/powerpoint/2010/main" val="3559299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6A59F75-9B71-B3AD-DC72-3F0AEC87243C}"/>
              </a:ext>
            </a:extLst>
          </p:cNvPr>
          <p:cNvSpPr txBox="1"/>
          <p:nvPr/>
        </p:nvSpPr>
        <p:spPr>
          <a:xfrm>
            <a:off x="890338" y="640080"/>
            <a:ext cx="3734014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5400" dirty="0">
                <a:latin typeface="Amasis MT Pro" panose="02040504050005020304" pitchFamily="18" charset="0"/>
                <a:ea typeface="+mj-ea"/>
                <a:cs typeface="+mj-cs"/>
              </a:rPr>
              <a:t>Un </a:t>
            </a:r>
            <a:r>
              <a:rPr lang="en-US" sz="5400" dirty="0" err="1">
                <a:latin typeface="Amasis MT Pro" panose="02040504050005020304" pitchFamily="18" charset="0"/>
                <a:ea typeface="+mj-ea"/>
                <a:cs typeface="+mj-cs"/>
              </a:rPr>
              <a:t>ordinateur</a:t>
            </a:r>
            <a:endParaRPr lang="en-US" sz="5400" dirty="0">
              <a:effectLst/>
              <a:latin typeface="Amasis MT Pro" panose="02040504050005020304" pitchFamily="18" charset="0"/>
              <a:ea typeface="+mj-ea"/>
              <a:cs typeface="+mj-cs"/>
            </a:endParaRPr>
          </a:p>
        </p:txBody>
      </p:sp>
      <p:sp>
        <p:nvSpPr>
          <p:cNvPr id="24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4209E29-CB0C-1A33-385A-B6B09DD83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4" r="15775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09866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FC5D747-6AA6-31A7-2ADB-1D45771FDB45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4000" dirty="0">
                <a:effectLst/>
                <a:latin typeface="Amasis MT Pro" panose="02040504050005020304" pitchFamily="18" charset="0"/>
              </a:rPr>
              <a:t>Quel </a:t>
            </a:r>
            <a:r>
              <a:rPr lang="en-US" sz="4000" dirty="0" err="1">
                <a:effectLst/>
                <a:latin typeface="Amasis MT Pro" panose="02040504050005020304" pitchFamily="18" charset="0"/>
              </a:rPr>
              <a:t>est</a:t>
            </a:r>
            <a:r>
              <a:rPr lang="en-US" sz="4000" dirty="0">
                <a:effectLst/>
                <a:latin typeface="Amasis MT Pro" panose="02040504050005020304" pitchFamily="18" charset="0"/>
              </a:rPr>
              <a:t> le </a:t>
            </a:r>
            <a:r>
              <a:rPr lang="en-US" sz="4000" dirty="0" err="1">
                <a:effectLst/>
                <a:latin typeface="Amasis MT Pro" panose="02040504050005020304" pitchFamily="18" charset="0"/>
              </a:rPr>
              <a:t>titre</a:t>
            </a:r>
            <a:r>
              <a:rPr lang="en-US" sz="40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4000" dirty="0" err="1">
                <a:effectLst/>
                <a:latin typeface="Amasis MT Pro" panose="02040504050005020304" pitchFamily="18" charset="0"/>
              </a:rPr>
              <a:t>professionne</a:t>
            </a:r>
            <a:r>
              <a:rPr lang="en-US" sz="4000" dirty="0" err="1">
                <a:latin typeface="Amasis MT Pro" panose="02040504050005020304" pitchFamily="18" charset="0"/>
              </a:rPr>
              <a:t>l</a:t>
            </a:r>
            <a:r>
              <a:rPr lang="en-US" sz="4000" dirty="0">
                <a:effectLst/>
                <a:latin typeface="Amasis MT Pro" panose="02040504050005020304" pitchFamily="18" charset="0"/>
              </a:rPr>
              <a:t> pour « </a:t>
            </a:r>
            <a:r>
              <a:rPr lang="en-US" sz="4000" dirty="0" err="1">
                <a:effectLst/>
                <a:latin typeface="Amasis MT Pro" panose="02040504050005020304" pitchFamily="18" charset="0"/>
              </a:rPr>
              <a:t>secrétaire</a:t>
            </a:r>
            <a:r>
              <a:rPr lang="en-US" sz="4000" dirty="0">
                <a:effectLst/>
                <a:latin typeface="Amasis MT Pro" panose="02040504050005020304" pitchFamily="18" charset="0"/>
              </a:rPr>
              <a:t> » ?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02BE5E6-3AAF-101D-DCD5-6DDAD022A5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1" r="24748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A7D6C2F-0895-DA0E-4330-28340B3B882F}"/>
              </a:ext>
            </a:extLst>
          </p:cNvPr>
          <p:cNvSpPr txBox="1"/>
          <p:nvPr/>
        </p:nvSpPr>
        <p:spPr>
          <a:xfrm>
            <a:off x="109908" y="128846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800" dirty="0">
                <a:solidFill>
                  <a:schemeClr val="tx2"/>
                </a:solidFill>
              </a:rPr>
              <a:t>Question #11</a:t>
            </a:r>
          </a:p>
        </p:txBody>
      </p:sp>
    </p:spTree>
    <p:extLst>
      <p:ext uri="{BB962C8B-B14F-4D97-AF65-F5344CB8AC3E}">
        <p14:creationId xmlns:p14="http://schemas.microsoft.com/office/powerpoint/2010/main" val="3464344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B65269B-BFC9-7FA1-BF7C-2559AE94FB88}"/>
              </a:ext>
            </a:extLst>
          </p:cNvPr>
          <p:cNvSpPr txBox="1"/>
          <p:nvPr/>
        </p:nvSpPr>
        <p:spPr>
          <a:xfrm>
            <a:off x="5297762" y="640080"/>
            <a:ext cx="6251110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54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Adjointe</a:t>
            </a:r>
            <a:r>
              <a:rPr lang="en-US" sz="54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 administrative </a:t>
            </a:r>
            <a:r>
              <a:rPr lang="en-US" sz="54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ou</a:t>
            </a:r>
            <a:r>
              <a:rPr lang="en-US" sz="54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 adjoint </a:t>
            </a:r>
            <a:r>
              <a:rPr lang="en-US" sz="5400" dirty="0" err="1">
                <a:effectLst/>
                <a:latin typeface="Amasis MT Pro" panose="02040504050005020304" pitchFamily="18" charset="0"/>
                <a:ea typeface="+mj-ea"/>
                <a:cs typeface="+mj-cs"/>
              </a:rPr>
              <a:t>administratif</a:t>
            </a:r>
            <a:endParaRPr lang="en-US" sz="5400" dirty="0">
              <a:effectLst/>
              <a:latin typeface="Amasis MT Pro" panose="02040504050005020304" pitchFamily="18" charset="0"/>
              <a:ea typeface="+mj-ea"/>
              <a:cs typeface="+mj-c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D32D23C-D2FE-14F5-A494-1C614621D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79"/>
          <a:stretch>
            <a:fillRect/>
          </a:stretch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547982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CE4FB9A-AEEE-F5BA-1BED-E4F3542A03BC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>
                <a:effectLst/>
                <a:latin typeface="Amasis MT Pro" panose="02040504050005020304" pitchFamily="18" charset="0"/>
              </a:rPr>
              <a:t>Un bon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mécanicien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industriel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de construction et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d’entretien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(CFPH) doit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avoir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quelles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aptitudes? Donne un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exemple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E438A2E-A412-1173-A4AA-D8E079608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99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9DF040F-1099-E514-CA91-679C1825366A}"/>
              </a:ext>
            </a:extLst>
          </p:cNvPr>
          <p:cNvSpPr txBox="1"/>
          <p:nvPr/>
        </p:nvSpPr>
        <p:spPr>
          <a:xfrm>
            <a:off x="128380" y="159388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#12</a:t>
            </a:r>
          </a:p>
        </p:txBody>
      </p:sp>
    </p:spTree>
    <p:extLst>
      <p:ext uri="{BB962C8B-B14F-4D97-AF65-F5344CB8AC3E}">
        <p14:creationId xmlns:p14="http://schemas.microsoft.com/office/powerpoint/2010/main" val="2015874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0092019-C38F-9011-B66C-8C02AB4A6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9" r="-2" b="13247"/>
          <a:stretch>
            <a:fillRect/>
          </a:stretch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DB9D251-9F55-BA51-74CC-CEF5819CF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4" r="-2" b="3073"/>
          <a:stretch>
            <a:fillRect/>
          </a:stretch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24" name="Freeform: Shape 16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6" name="Freeform: Shape 18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9E91460-95A5-E116-45AB-02037E5DA795}"/>
              </a:ext>
            </a:extLst>
          </p:cNvPr>
          <p:cNvSpPr txBox="1"/>
          <p:nvPr/>
        </p:nvSpPr>
        <p:spPr>
          <a:xfrm>
            <a:off x="448056" y="2512611"/>
            <a:ext cx="4832803" cy="366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2800" dirty="0" err="1">
                <a:effectLst/>
              </a:rPr>
              <a:t>Minutie</a:t>
            </a:r>
            <a:r>
              <a:rPr lang="en-US" sz="2800" dirty="0">
                <a:effectLst/>
              </a:rPr>
              <a:t>, bonne vision, bonne </a:t>
            </a:r>
            <a:r>
              <a:rPr lang="en-US" sz="2800" dirty="0" err="1">
                <a:effectLst/>
              </a:rPr>
              <a:t>forme</a:t>
            </a:r>
            <a:r>
              <a:rPr lang="en-US" sz="2800" dirty="0">
                <a:effectLst/>
              </a:rPr>
              <a:t> physique, bonne </a:t>
            </a:r>
            <a:r>
              <a:rPr lang="en-US" sz="2800" dirty="0" err="1">
                <a:effectLst/>
              </a:rPr>
              <a:t>capacité</a:t>
            </a:r>
            <a:r>
              <a:rPr lang="en-US" sz="2800" dirty="0">
                <a:effectLst/>
              </a:rPr>
              <a:t> à </a:t>
            </a:r>
            <a:r>
              <a:rPr lang="en-US" sz="2800" dirty="0" err="1">
                <a:effectLst/>
              </a:rPr>
              <a:t>résoudre</a:t>
            </a:r>
            <a:r>
              <a:rPr lang="en-US" sz="2800" dirty="0">
                <a:effectLst/>
              </a:rPr>
              <a:t> des </a:t>
            </a:r>
            <a:r>
              <a:rPr lang="en-US" sz="2800" dirty="0" err="1">
                <a:effectLst/>
              </a:rPr>
              <a:t>problèmes</a:t>
            </a:r>
            <a:r>
              <a:rPr lang="en-US" sz="2800" dirty="0">
                <a:effectLst/>
              </a:rPr>
              <a:t>, </a:t>
            </a:r>
            <a:r>
              <a:rPr lang="en-US" sz="2800" dirty="0" err="1">
                <a:effectLst/>
              </a:rPr>
              <a:t>autonomie</a:t>
            </a:r>
            <a:r>
              <a:rPr lang="en-US" sz="2800" dirty="0">
                <a:effectLst/>
              </a:rPr>
              <a:t>, </a:t>
            </a:r>
            <a:r>
              <a:rPr lang="en-US" sz="2800" dirty="0" err="1">
                <a:effectLst/>
              </a:rPr>
              <a:t>aime</a:t>
            </a:r>
            <a:r>
              <a:rPr lang="en-US" sz="2800" dirty="0">
                <a:effectLst/>
              </a:rPr>
              <a:t> le travail </a:t>
            </a:r>
            <a:r>
              <a:rPr lang="en-US" sz="2800" dirty="0" err="1">
                <a:effectLst/>
              </a:rPr>
              <a:t>d’équipe</a:t>
            </a:r>
            <a:r>
              <a:rPr lang="en-US" sz="2800" dirty="0">
                <a:effectLst/>
              </a:rPr>
              <a:t>, etc.</a:t>
            </a:r>
          </a:p>
        </p:txBody>
      </p:sp>
    </p:spTree>
    <p:extLst>
      <p:ext uri="{BB962C8B-B14F-4D97-AF65-F5344CB8AC3E}">
        <p14:creationId xmlns:p14="http://schemas.microsoft.com/office/powerpoint/2010/main" val="4245208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2FBFD99-89C2-5634-6D6E-6207C0B2BE2E}"/>
              </a:ext>
            </a:extLst>
          </p:cNvPr>
          <p:cNvSpPr txBox="1"/>
          <p:nvPr/>
        </p:nvSpPr>
        <p:spPr>
          <a:xfrm>
            <a:off x="5297762" y="640080"/>
            <a:ext cx="6251110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5000" dirty="0">
                <a:latin typeface="Amasis MT Pro" panose="02040504050005020304" pitchFamily="18" charset="0"/>
                <a:ea typeface="+mj-ea"/>
                <a:cs typeface="+mj-cs"/>
              </a:rPr>
              <a:t>Quel(s) </a:t>
            </a:r>
            <a:r>
              <a:rPr lang="en-US" sz="5000" dirty="0" err="1">
                <a:latin typeface="Amasis MT Pro" panose="02040504050005020304" pitchFamily="18" charset="0"/>
                <a:ea typeface="+mj-ea"/>
                <a:cs typeface="+mj-cs"/>
              </a:rPr>
              <a:t>centre</a:t>
            </a:r>
            <a:r>
              <a:rPr lang="en-US" sz="5000" dirty="0">
                <a:latin typeface="Amasis MT Pro" panose="02040504050005020304" pitchFamily="18" charset="0"/>
                <a:ea typeface="+mj-ea"/>
                <a:cs typeface="+mj-cs"/>
              </a:rPr>
              <a:t>(s) </a:t>
            </a:r>
            <a:r>
              <a:rPr lang="en-US" sz="5000" dirty="0" err="1">
                <a:latin typeface="Amasis MT Pro" panose="02040504050005020304" pitchFamily="18" charset="0"/>
                <a:ea typeface="+mj-ea"/>
                <a:cs typeface="+mj-cs"/>
              </a:rPr>
              <a:t>donne</a:t>
            </a:r>
            <a:r>
              <a:rPr lang="en-US" sz="5000" dirty="0">
                <a:latin typeface="Amasis MT Pro" panose="02040504050005020304" pitchFamily="18" charset="0"/>
                <a:ea typeface="+mj-ea"/>
                <a:cs typeface="+mj-cs"/>
              </a:rPr>
              <a:t>(</a:t>
            </a:r>
            <a:r>
              <a:rPr lang="en-US" sz="5000" dirty="0" err="1">
                <a:latin typeface="Amasis MT Pro" panose="02040504050005020304" pitchFamily="18" charset="0"/>
                <a:ea typeface="+mj-ea"/>
                <a:cs typeface="+mj-cs"/>
              </a:rPr>
              <a:t>nt</a:t>
            </a:r>
            <a:r>
              <a:rPr lang="en-US" sz="5000" dirty="0">
                <a:latin typeface="Amasis MT Pro" panose="02040504050005020304" pitchFamily="18" charset="0"/>
                <a:ea typeface="+mj-ea"/>
                <a:cs typeface="+mj-cs"/>
              </a:rPr>
              <a:t>) le DEP de </a:t>
            </a:r>
            <a:r>
              <a:rPr lang="en-US" sz="5000" dirty="0" err="1">
                <a:latin typeface="Amasis MT Pro" panose="02040504050005020304" pitchFamily="18" charset="0"/>
                <a:ea typeface="+mj-ea"/>
                <a:cs typeface="+mj-cs"/>
              </a:rPr>
              <a:t>conduite</a:t>
            </a:r>
            <a:r>
              <a:rPr lang="en-US" sz="5000" dirty="0">
                <a:latin typeface="Amasis MT Pro" panose="02040504050005020304" pitchFamily="18" charset="0"/>
                <a:ea typeface="+mj-ea"/>
                <a:cs typeface="+mj-cs"/>
              </a:rPr>
              <a:t> de machines de </a:t>
            </a:r>
            <a:r>
              <a:rPr lang="en-US" sz="5000" dirty="0" err="1">
                <a:latin typeface="Amasis MT Pro" panose="02040504050005020304" pitchFamily="18" charset="0"/>
                <a:ea typeface="+mj-ea"/>
                <a:cs typeface="+mj-cs"/>
              </a:rPr>
              <a:t>traitement</a:t>
            </a:r>
            <a:r>
              <a:rPr lang="en-US" sz="5000" dirty="0">
                <a:latin typeface="Amasis MT Pro" panose="02040504050005020304" pitchFamily="18" charset="0"/>
                <a:ea typeface="+mj-ea"/>
                <a:cs typeface="+mj-cs"/>
              </a:rPr>
              <a:t> du </a:t>
            </a:r>
            <a:r>
              <a:rPr lang="en-US" sz="5000" dirty="0" err="1">
                <a:latin typeface="Amasis MT Pro" panose="02040504050005020304" pitchFamily="18" charset="0"/>
                <a:ea typeface="+mj-ea"/>
                <a:cs typeface="+mj-cs"/>
              </a:rPr>
              <a:t>minerai</a:t>
            </a:r>
            <a:r>
              <a:rPr lang="en-US" sz="5000" dirty="0">
                <a:effectLst/>
                <a:latin typeface="Amasis MT Pro" panose="02040504050005020304" pitchFamily="18" charset="0"/>
                <a:ea typeface="+mj-ea"/>
                <a:cs typeface="+mj-cs"/>
              </a:rPr>
              <a:t>?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DE4F896-2501-5A35-9C66-E3CBF591F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79"/>
          <a:stretch>
            <a:fillRect/>
          </a:stretch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F9DE0B2-B33D-10CA-AFF6-1EC2436AB906}"/>
              </a:ext>
            </a:extLst>
          </p:cNvPr>
          <p:cNvSpPr txBox="1"/>
          <p:nvPr/>
        </p:nvSpPr>
        <p:spPr>
          <a:xfrm>
            <a:off x="4330926" y="6329279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#13</a:t>
            </a:r>
          </a:p>
        </p:txBody>
      </p:sp>
    </p:spTree>
    <p:extLst>
      <p:ext uri="{BB962C8B-B14F-4D97-AF65-F5344CB8AC3E}">
        <p14:creationId xmlns:p14="http://schemas.microsoft.com/office/powerpoint/2010/main" val="1793555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88E5E2B-B5AC-73FD-E312-E9C73D882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4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D60D74-09BC-D9A6-250B-921A78C6D158}"/>
              </a:ext>
            </a:extLst>
          </p:cNvPr>
          <p:cNvSpPr txBox="1"/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CFP Baie-James et CFP Val-D’or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9796847"/>
      </p:ext>
    </p:extLst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608889D-EBE0-A108-DE46-806615286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1"/>
          <a:stretch>
            <a:fillRect/>
          </a:stretch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9" name="Freeform: Shape 18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660DB60-470F-8964-B6CF-A3D2F9832DDF}"/>
              </a:ext>
            </a:extLst>
          </p:cNvPr>
          <p:cNvSpPr txBox="1"/>
          <p:nvPr/>
        </p:nvSpPr>
        <p:spPr>
          <a:xfrm>
            <a:off x="371094" y="2718054"/>
            <a:ext cx="3438906" cy="3207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2400" dirty="0">
                <a:effectLst/>
                <a:latin typeface="Amasis MT Pro" panose="02040504050005020304" pitchFamily="18" charset="0"/>
              </a:rPr>
              <a:t>Pendant la formation </a:t>
            </a:r>
            <a:r>
              <a:rPr lang="en-US" sz="24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24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2400" dirty="0" err="1">
                <a:effectLst/>
                <a:latin typeface="Amasis MT Pro" panose="02040504050005020304" pitchFamily="18" charset="0"/>
              </a:rPr>
              <a:t>mécanique</a:t>
            </a:r>
            <a:r>
              <a:rPr lang="en-US" sz="24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2400" dirty="0" err="1">
                <a:effectLst/>
                <a:latin typeface="Amasis MT Pro" panose="02040504050005020304" pitchFamily="18" charset="0"/>
              </a:rPr>
              <a:t>d’engins</a:t>
            </a:r>
            <a:r>
              <a:rPr lang="en-US" sz="2400" dirty="0">
                <a:effectLst/>
                <a:latin typeface="Amasis MT Pro" panose="02040504050005020304" pitchFamily="18" charset="0"/>
              </a:rPr>
              <a:t> de </a:t>
            </a:r>
            <a:r>
              <a:rPr lang="en-US" sz="2400" dirty="0" err="1">
                <a:effectLst/>
                <a:latin typeface="Amasis MT Pro" panose="02040504050005020304" pitchFamily="18" charset="0"/>
              </a:rPr>
              <a:t>chantier</a:t>
            </a:r>
            <a:r>
              <a:rPr lang="en-US" sz="2400" dirty="0">
                <a:effectLst/>
                <a:latin typeface="Amasis MT Pro" panose="02040504050005020304" pitchFamily="18" charset="0"/>
              </a:rPr>
              <a:t> au CFP Lac Abitibi, </a:t>
            </a:r>
            <a:r>
              <a:rPr lang="en-US" sz="2400" dirty="0" err="1">
                <a:latin typeface="Amasis MT Pro" panose="02040504050005020304" pitchFamily="18" charset="0"/>
              </a:rPr>
              <a:t>combien</a:t>
            </a:r>
            <a:r>
              <a:rPr lang="en-US" sz="2400" dirty="0">
                <a:latin typeface="Amasis MT Pro" panose="02040504050005020304" pitchFamily="18" charset="0"/>
              </a:rPr>
              <a:t> </a:t>
            </a:r>
            <a:r>
              <a:rPr lang="en-US" sz="2400" dirty="0" err="1">
                <a:latin typeface="Amasis MT Pro" panose="02040504050005020304" pitchFamily="18" charset="0"/>
              </a:rPr>
              <a:t>d’heures</a:t>
            </a:r>
            <a:r>
              <a:rPr lang="en-US" sz="2400" dirty="0">
                <a:latin typeface="Amasis MT Pro" panose="02040504050005020304" pitchFamily="18" charset="0"/>
              </a:rPr>
              <a:t> dure la </a:t>
            </a:r>
            <a:r>
              <a:rPr lang="en-US" sz="2400" dirty="0" err="1">
                <a:latin typeface="Amasis MT Pro" panose="02040504050005020304" pitchFamily="18" charset="0"/>
              </a:rPr>
              <a:t>compétence</a:t>
            </a:r>
            <a:r>
              <a:rPr lang="en-US" sz="2400" dirty="0">
                <a:latin typeface="Amasis MT Pro" panose="02040504050005020304" pitchFamily="18" charset="0"/>
              </a:rPr>
              <a:t> « </a:t>
            </a:r>
            <a:r>
              <a:rPr lang="en-US" sz="2400" dirty="0" err="1">
                <a:latin typeface="Amasis MT Pro" panose="02040504050005020304" pitchFamily="18" charset="0"/>
              </a:rPr>
              <a:t>Réparer</a:t>
            </a:r>
            <a:r>
              <a:rPr lang="en-US" sz="2400" dirty="0">
                <a:latin typeface="Amasis MT Pro" panose="02040504050005020304" pitchFamily="18" charset="0"/>
              </a:rPr>
              <a:t> des </a:t>
            </a:r>
            <a:r>
              <a:rPr lang="en-US" sz="2400" dirty="0" err="1">
                <a:latin typeface="Amasis MT Pro" panose="02040504050005020304" pitchFamily="18" charset="0"/>
              </a:rPr>
              <a:t>systèmes</a:t>
            </a:r>
            <a:r>
              <a:rPr lang="en-US" sz="2400" dirty="0">
                <a:latin typeface="Amasis MT Pro" panose="02040504050005020304" pitchFamily="18" charset="0"/>
              </a:rPr>
              <a:t> de transmission de </a:t>
            </a:r>
            <a:r>
              <a:rPr lang="en-US" sz="2400" dirty="0" err="1">
                <a:latin typeface="Amasis MT Pro" panose="02040504050005020304" pitchFamily="18" charset="0"/>
              </a:rPr>
              <a:t>pouvoir</a:t>
            </a:r>
            <a:r>
              <a:rPr lang="en-US" sz="2400" dirty="0">
                <a:latin typeface="Amasis MT Pro" panose="02040504050005020304" pitchFamily="18" charset="0"/>
              </a:rPr>
              <a:t> »? </a:t>
            </a:r>
            <a:endParaRPr lang="en-US" sz="2400" dirty="0">
              <a:effectLst/>
              <a:latin typeface="Amasis MT Pro" panose="02040504050005020304" pitchFamily="18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F54C40C-1EDD-057A-D736-97143EB11DBF}"/>
              </a:ext>
            </a:extLst>
          </p:cNvPr>
          <p:cNvSpPr txBox="1"/>
          <p:nvPr/>
        </p:nvSpPr>
        <p:spPr>
          <a:xfrm>
            <a:off x="93181" y="217916"/>
            <a:ext cx="6105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#14</a:t>
            </a:r>
          </a:p>
        </p:txBody>
      </p:sp>
    </p:spTree>
    <p:extLst>
      <p:ext uri="{BB962C8B-B14F-4D97-AF65-F5344CB8AC3E}">
        <p14:creationId xmlns:p14="http://schemas.microsoft.com/office/powerpoint/2010/main" val="19330074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328B12D-371C-14D2-AABB-74FAF31ED383}"/>
              </a:ext>
            </a:extLst>
          </p:cNvPr>
          <p:cNvSpPr txBox="1"/>
          <p:nvPr/>
        </p:nvSpPr>
        <p:spPr>
          <a:xfrm>
            <a:off x="5297762" y="640080"/>
            <a:ext cx="6251110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5400" b="1">
                <a:latin typeface="+mj-lt"/>
                <a:ea typeface="+mj-ea"/>
                <a:cs typeface="+mj-cs"/>
              </a:rPr>
              <a:t>60 heures</a:t>
            </a:r>
            <a:endParaRPr lang="en-US" sz="5400" b="1">
              <a:effectLst/>
              <a:latin typeface="+mj-lt"/>
              <a:ea typeface="+mj-ea"/>
              <a:cs typeface="+mj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0A86EC-5429-C35C-64E7-2E8ACDD3C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" r="1" b="1"/>
          <a:stretch>
            <a:fillRect/>
          </a:stretch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3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 4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595BBE28-4DCB-EB07-CED7-6A08DA3B7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-1504" y="89772"/>
            <a:ext cx="12191980" cy="685671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65035C8-6E3E-B1A4-B10D-2F5D3103CB80}"/>
              </a:ext>
            </a:extLst>
          </p:cNvPr>
          <p:cNvSpPr txBox="1"/>
          <p:nvPr/>
        </p:nvSpPr>
        <p:spPr>
          <a:xfrm>
            <a:off x="2323815" y="1764954"/>
            <a:ext cx="7541341" cy="3328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fr-CA" sz="6000" b="1" kern="100" dirty="0">
                <a:solidFill>
                  <a:srgbClr val="003B56"/>
                </a:solidFill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Centre de </a:t>
            </a:r>
          </a:p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fr-CA" sz="6000" b="1" kern="100" dirty="0">
                <a:solidFill>
                  <a:srgbClr val="003B56"/>
                </a:solidFill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Formation Professionnelle</a:t>
            </a:r>
            <a:endParaRPr lang="fr-CA" sz="6000" b="1" kern="100" dirty="0">
              <a:solidFill>
                <a:srgbClr val="003B56"/>
              </a:solidFill>
              <a:effectLst/>
              <a:latin typeface="Amasis MT Pro" panose="020405040500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97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91862E6-C102-A7E1-6D6C-E18E261D8834}"/>
              </a:ext>
            </a:extLst>
          </p:cNvPr>
          <p:cNvSpPr txBox="1"/>
          <p:nvPr/>
        </p:nvSpPr>
        <p:spPr>
          <a:xfrm>
            <a:off x="640079" y="2872899"/>
            <a:ext cx="4670097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dirty="0" err="1">
                <a:effectLst/>
                <a:latin typeface="Amasis MT Pro" panose="02040504050005020304" pitchFamily="18" charset="0"/>
              </a:rPr>
              <a:t>Lorsque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tu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termines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la formation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carrosserie,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offerte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>
                <a:latin typeface="Amasis MT Pro" panose="02040504050005020304" pitchFamily="18" charset="0"/>
              </a:rPr>
              <a:t>au CFPVD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, ton unique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tâche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est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de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peindre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les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véhicules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accidentés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. </a:t>
            </a:r>
          </a:p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b="1" dirty="0">
                <a:effectLst/>
                <a:latin typeface="Amasis MT Pro" panose="02040504050005020304" pitchFamily="18" charset="0"/>
              </a:rPr>
              <a:t>Vrai </a:t>
            </a:r>
            <a:r>
              <a:rPr lang="en-US" sz="3200" b="1" dirty="0" err="1">
                <a:effectLst/>
                <a:latin typeface="Amasis MT Pro" panose="02040504050005020304" pitchFamily="18" charset="0"/>
              </a:rPr>
              <a:t>ou</a:t>
            </a:r>
            <a:r>
              <a:rPr lang="en-US" sz="3200" b="1" dirty="0">
                <a:effectLst/>
                <a:latin typeface="Amasis MT Pro" panose="02040504050005020304" pitchFamily="18" charset="0"/>
              </a:rPr>
              <a:t> faux? </a:t>
            </a:r>
            <a:r>
              <a:rPr lang="en-US" sz="3200" b="1" dirty="0" err="1">
                <a:effectLst/>
                <a:latin typeface="Amasis MT Pro" panose="02040504050005020304" pitchFamily="18" charset="0"/>
              </a:rPr>
              <a:t>Explique</a:t>
            </a:r>
            <a:endParaRPr lang="en-US" sz="3200" b="1" dirty="0">
              <a:effectLst/>
              <a:latin typeface="Amasis MT Pro" panose="020405040500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F5388C0-C9AC-374B-614F-57D77AC43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5" r="1713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459D049-AFB0-1298-28B2-0B847A633961}"/>
              </a:ext>
            </a:extLst>
          </p:cNvPr>
          <p:cNvSpPr txBox="1"/>
          <p:nvPr/>
        </p:nvSpPr>
        <p:spPr>
          <a:xfrm>
            <a:off x="119144" y="140916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#15</a:t>
            </a:r>
          </a:p>
        </p:txBody>
      </p:sp>
    </p:spTree>
    <p:extLst>
      <p:ext uri="{BB962C8B-B14F-4D97-AF65-F5344CB8AC3E}">
        <p14:creationId xmlns:p14="http://schemas.microsoft.com/office/powerpoint/2010/main" val="38465013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A3C210E6-A35A-4F68-8D60-801A019C75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3BC1412-750E-E2A4-B3D1-3E7F8F638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7" b="1"/>
          <a:stretch>
            <a:fillRect/>
          </a:stretch>
        </p:blipFill>
        <p:spPr>
          <a:xfrm>
            <a:off x="313638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14C5907-EF09-7925-1E11-48792B64C6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56" r="1" b="28819"/>
          <a:stretch>
            <a:fillRect/>
          </a:stretch>
        </p:blipFill>
        <p:spPr>
          <a:xfrm>
            <a:off x="7381690" y="3456433"/>
            <a:ext cx="4810310" cy="3401568"/>
          </a:xfrm>
          <a:custGeom>
            <a:avLst/>
            <a:gdLst/>
            <a:ahLst/>
            <a:cxnLst/>
            <a:rect l="l" t="t" r="r" b="b"/>
            <a:pathLst>
              <a:path w="4810310" h="3401568">
                <a:moveTo>
                  <a:pt x="781270" y="0"/>
                </a:moveTo>
                <a:lnTo>
                  <a:pt x="4810310" y="0"/>
                </a:lnTo>
                <a:lnTo>
                  <a:pt x="4810310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D78A738-D2DF-84A4-7CA1-0D26CA6F82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4" r="1" b="32451"/>
          <a:stretch>
            <a:fillRect/>
          </a:stretch>
        </p:blipFill>
        <p:spPr>
          <a:xfrm>
            <a:off x="3189428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44" name="Freeform: Shape 38">
            <a:extLst>
              <a:ext uri="{FF2B5EF4-FFF2-40B4-BE49-F238E27FC236}">
                <a16:creationId xmlns:a16="http://schemas.microsoft.com/office/drawing/2014/main" id="{AC0D06B0-F19C-459E-B221-A34B506FB5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41" name="Freeform: Shape 40">
            <a:extLst>
              <a:ext uri="{FF2B5EF4-FFF2-40B4-BE49-F238E27FC236}">
                <a16:creationId xmlns:a16="http://schemas.microsoft.com/office/drawing/2014/main" id="{345B26DA-1C6B-4C66-81C9-9C1877FC2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8DE6C44-43F8-4DE4-AB81-66853FFEA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05840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409529B-9B56-4F10-BE4D-F934DB89E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F2A8EB3-C7C1-7449-49D3-8CEE264770B9}"/>
              </a:ext>
            </a:extLst>
          </p:cNvPr>
          <p:cNvSpPr txBox="1"/>
          <p:nvPr/>
        </p:nvSpPr>
        <p:spPr>
          <a:xfrm>
            <a:off x="448056" y="2258568"/>
            <a:ext cx="2807208" cy="3922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700">
                <a:effectLst/>
              </a:rPr>
              <a:t>Le carrossier ou la carrossière devra, entre autres, estimer les réparations, faire du débosselage, souder et réparer les plastiques, etc.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DDECDEC-B7CD-5699-DD35-900EFAFD2B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" r="1" b="1"/>
          <a:stretch>
            <a:fillRect/>
          </a:stretch>
        </p:blipFill>
        <p:spPr>
          <a:xfrm>
            <a:off x="7404372" y="10"/>
            <a:ext cx="4787628" cy="3401558"/>
          </a:xfrm>
          <a:custGeom>
            <a:avLst/>
            <a:gdLst/>
            <a:ahLst/>
            <a:cxnLst/>
            <a:rect l="l" t="t" r="r" b="b"/>
            <a:pathLst>
              <a:path w="4787628" h="3401568">
                <a:moveTo>
                  <a:pt x="0" y="0"/>
                </a:moveTo>
                <a:lnTo>
                  <a:pt x="4787628" y="0"/>
                </a:lnTo>
                <a:lnTo>
                  <a:pt x="4787628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2F5D0B6-241F-6D8C-FC40-2584FB1F2401}"/>
              </a:ext>
            </a:extLst>
          </p:cNvPr>
          <p:cNvSpPr txBox="1"/>
          <p:nvPr/>
        </p:nvSpPr>
        <p:spPr>
          <a:xfrm>
            <a:off x="778903" y="1121570"/>
            <a:ext cx="2156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000" b="1" dirty="0"/>
              <a:t>FAUX</a:t>
            </a:r>
          </a:p>
        </p:txBody>
      </p:sp>
    </p:spTree>
    <p:extLst>
      <p:ext uri="{BB962C8B-B14F-4D97-AF65-F5344CB8AC3E}">
        <p14:creationId xmlns:p14="http://schemas.microsoft.com/office/powerpoint/2010/main" val="3388449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E37F13E-6B13-6116-E2E9-A2585B46C39B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 err="1"/>
              <a:t>Quels</a:t>
            </a:r>
            <a:r>
              <a:rPr lang="en-US" sz="3600" dirty="0"/>
              <a:t> </a:t>
            </a:r>
            <a:r>
              <a:rPr lang="en-US" sz="3600" dirty="0" err="1"/>
              <a:t>cours</a:t>
            </a:r>
            <a:r>
              <a:rPr lang="en-US" sz="3600" dirty="0"/>
              <a:t> de 4</a:t>
            </a:r>
            <a:r>
              <a:rPr lang="en-US" sz="3600" baseline="30000" dirty="0"/>
              <a:t>e</a:t>
            </a:r>
            <a:r>
              <a:rPr lang="en-US" sz="3600" dirty="0"/>
              <a:t> </a:t>
            </a:r>
            <a:r>
              <a:rPr lang="en-US" sz="3600" dirty="0" err="1"/>
              <a:t>secondaire</a:t>
            </a:r>
            <a:r>
              <a:rPr lang="en-US" sz="3600" dirty="0"/>
              <a:t> </a:t>
            </a:r>
            <a:r>
              <a:rPr lang="en-US" sz="3600" dirty="0" err="1"/>
              <a:t>sont</a:t>
            </a:r>
            <a:r>
              <a:rPr lang="en-US" sz="3600" dirty="0"/>
              <a:t> </a:t>
            </a:r>
            <a:r>
              <a:rPr lang="en-US" sz="3600" dirty="0" err="1"/>
              <a:t>nécessaires</a:t>
            </a:r>
            <a:r>
              <a:rPr lang="en-US" sz="3600" dirty="0"/>
              <a:t> pour faire le DEP </a:t>
            </a:r>
            <a:r>
              <a:rPr lang="en-US" sz="3600" dirty="0" err="1"/>
              <a:t>en</a:t>
            </a:r>
            <a:r>
              <a:rPr lang="en-US" sz="3600" dirty="0"/>
              <a:t> a</a:t>
            </a:r>
            <a:r>
              <a:rPr lang="en-US" sz="3600" dirty="0">
                <a:effectLst/>
              </a:rPr>
              <a:t>ssistance technique </a:t>
            </a:r>
            <a:r>
              <a:rPr lang="en-US" sz="3600" dirty="0" err="1">
                <a:effectLst/>
              </a:rPr>
              <a:t>en</a:t>
            </a:r>
            <a:r>
              <a:rPr lang="en-US" sz="3600" dirty="0">
                <a:effectLst/>
              </a:rPr>
              <a:t> </a:t>
            </a:r>
            <a:r>
              <a:rPr lang="en-US" sz="3600" dirty="0" err="1">
                <a:effectLst/>
              </a:rPr>
              <a:t>pharmacie</a:t>
            </a:r>
            <a:r>
              <a:rPr lang="en-US" sz="3600" dirty="0">
                <a:effectLst/>
              </a:rPr>
              <a:t>?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2F61259-7D30-E42F-D1A7-78BDE6F6E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6" r="1046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C00E5A47-5A99-5E05-5663-38F9E6721BE2}"/>
              </a:ext>
            </a:extLst>
          </p:cNvPr>
          <p:cNvSpPr txBox="1"/>
          <p:nvPr/>
        </p:nvSpPr>
        <p:spPr>
          <a:xfrm>
            <a:off x="183799" y="177862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#16</a:t>
            </a:r>
          </a:p>
        </p:txBody>
      </p:sp>
    </p:spTree>
    <p:extLst>
      <p:ext uri="{BB962C8B-B14F-4D97-AF65-F5344CB8AC3E}">
        <p14:creationId xmlns:p14="http://schemas.microsoft.com/office/powerpoint/2010/main" val="35530471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1D50F262-343C-4101-AB3C-9DA1072F73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C7B255A-168C-732F-98F2-621054D5E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0"/>
          <a:stretch>
            <a:fillRect/>
          </a:stretch>
        </p:blipFill>
        <p:spPr>
          <a:xfrm>
            <a:off x="7816130" y="-2"/>
            <a:ext cx="4375870" cy="6858000"/>
          </a:xfrm>
          <a:custGeom>
            <a:avLst/>
            <a:gdLst/>
            <a:ahLst/>
            <a:cxnLst/>
            <a:rect l="l" t="t" r="r" b="b"/>
            <a:pathLst>
              <a:path w="4375870" h="6858000">
                <a:moveTo>
                  <a:pt x="4441" y="0"/>
                </a:moveTo>
                <a:lnTo>
                  <a:pt x="4375870" y="0"/>
                </a:lnTo>
                <a:lnTo>
                  <a:pt x="4375870" y="23"/>
                </a:lnTo>
                <a:lnTo>
                  <a:pt x="4375870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8FAB2FA-D681-D246-6300-81EBF0462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7" r="34199"/>
          <a:stretch>
            <a:fillRect/>
          </a:stretch>
        </p:blipFill>
        <p:spPr>
          <a:xfrm>
            <a:off x="3595404" y="33"/>
            <a:ext cx="4942298" cy="6857999"/>
          </a:xfrm>
          <a:custGeom>
            <a:avLst/>
            <a:gdLst/>
            <a:ahLst/>
            <a:cxnLst/>
            <a:rect l="l" t="t" r="r" b="b"/>
            <a:pathLst>
              <a:path w="4942298" h="6857999">
                <a:moveTo>
                  <a:pt x="0" y="0"/>
                </a:moveTo>
                <a:lnTo>
                  <a:pt x="4164238" y="0"/>
                </a:lnTo>
                <a:lnTo>
                  <a:pt x="4271743" y="210478"/>
                </a:lnTo>
                <a:cubicBezTo>
                  <a:pt x="4695097" y="1127919"/>
                  <a:pt x="4942298" y="2233909"/>
                  <a:pt x="4942298" y="3424428"/>
                </a:cubicBezTo>
                <a:cubicBezTo>
                  <a:pt x="4942298" y="4614948"/>
                  <a:pt x="4695097" y="5720938"/>
                  <a:pt x="4271743" y="6638378"/>
                </a:cubicBezTo>
                <a:lnTo>
                  <a:pt x="4159568" y="6857999"/>
                </a:lnTo>
                <a:lnTo>
                  <a:pt x="49488" y="6857999"/>
                </a:lnTo>
                <a:lnTo>
                  <a:pt x="119616" y="6721637"/>
                </a:lnTo>
                <a:cubicBezTo>
                  <a:pt x="540124" y="5863919"/>
                  <a:pt x="796416" y="4724528"/>
                  <a:pt x="796416" y="3474162"/>
                </a:cubicBezTo>
                <a:cubicBezTo>
                  <a:pt x="796416" y="2140439"/>
                  <a:pt x="504812" y="932979"/>
                  <a:pt x="33352" y="58950"/>
                </a:cubicBezTo>
                <a:close/>
              </a:path>
            </a:pathLst>
          </a:custGeom>
        </p:spPr>
      </p:pic>
      <p:sp useBgFill="1">
        <p:nvSpPr>
          <p:cNvPr id="29" name="Freeform: Shape 16">
            <a:extLst>
              <a:ext uri="{FF2B5EF4-FFF2-40B4-BE49-F238E27FC236}">
                <a16:creationId xmlns:a16="http://schemas.microsoft.com/office/drawing/2014/main" id="{6A0924B3-0260-445E-AFD7-9533C0D1B3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97136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0" name="Freeform: Shape 18">
            <a:extLst>
              <a:ext uri="{FF2B5EF4-FFF2-40B4-BE49-F238E27FC236}">
                <a16:creationId xmlns:a16="http://schemas.microsoft.com/office/drawing/2014/main" id="{7C34E8CB-B972-4A94-8469-315C10C2A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86504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B70767-539A-63C5-AD03-31DF92E407A1}"/>
              </a:ext>
            </a:extLst>
          </p:cNvPr>
          <p:cNvSpPr txBox="1"/>
          <p:nvPr/>
        </p:nvSpPr>
        <p:spPr>
          <a:xfrm>
            <a:off x="438913" y="1511589"/>
            <a:ext cx="3430958" cy="28964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6600" kern="1200" dirty="0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Français, math et </a:t>
            </a:r>
            <a:r>
              <a:rPr lang="en-US" sz="6600" kern="1200" dirty="0" err="1">
                <a:solidFill>
                  <a:schemeClr val="tx1"/>
                </a:solidFill>
                <a:effectLst/>
                <a:latin typeface="Amasis MT Pro" panose="02040504050005020304" pitchFamily="18" charset="0"/>
                <a:ea typeface="+mj-ea"/>
                <a:cs typeface="+mj-cs"/>
              </a:rPr>
              <a:t>anglais</a:t>
            </a:r>
            <a:endParaRPr lang="en-US" sz="6600" kern="1200" dirty="0">
              <a:solidFill>
                <a:schemeClr val="tx1"/>
              </a:solidFill>
              <a:effectLst/>
              <a:latin typeface="Amasis MT Pro" panose="02040504050005020304" pitchFamily="18" charset="0"/>
              <a:ea typeface="+mj-ea"/>
              <a:cs typeface="+mj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4A821F-8663-46BA-8CC0-D4C44F639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912" y="4544568"/>
            <a:ext cx="341496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017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CE30A4C-CEA4-326F-5B66-15AB47FED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9" name="Freeform: Shape 18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D9B6546-D2F6-5326-6152-34396F698730}"/>
              </a:ext>
            </a:extLst>
          </p:cNvPr>
          <p:cNvSpPr txBox="1"/>
          <p:nvPr/>
        </p:nvSpPr>
        <p:spPr>
          <a:xfrm>
            <a:off x="371094" y="2718054"/>
            <a:ext cx="3438906" cy="320725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dirty="0" err="1">
                <a:latin typeface="Amasis MT Pro" panose="02040504050005020304" pitchFamily="18" charset="0"/>
              </a:rPr>
              <a:t>Pourquoi</a:t>
            </a:r>
            <a:r>
              <a:rPr lang="en-US" sz="3200" dirty="0">
                <a:latin typeface="Amasis MT Pro" panose="02040504050005020304" pitchFamily="18" charset="0"/>
              </a:rPr>
              <a:t> dans le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DEP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horticulture et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jardinerie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(CFAT) </a:t>
            </a:r>
            <a:r>
              <a:rPr lang="en-US" sz="3200" dirty="0">
                <a:latin typeface="Amasis MT Pro" panose="02040504050005020304" pitchFamily="18" charset="0"/>
              </a:rPr>
              <a:t>les </a:t>
            </a:r>
            <a:r>
              <a:rPr lang="en-US" sz="3200" dirty="0" err="1">
                <a:latin typeface="Amasis MT Pro" panose="02040504050005020304" pitchFamily="18" charset="0"/>
              </a:rPr>
              <a:t>élèves</a:t>
            </a:r>
            <a:r>
              <a:rPr lang="en-US" sz="3200" dirty="0"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latin typeface="Amasis MT Pro" panose="02040504050005020304" pitchFamily="18" charset="0"/>
              </a:rPr>
              <a:t>doivent-ils</a:t>
            </a:r>
            <a:r>
              <a:rPr lang="en-US" sz="3200" dirty="0"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latin typeface="Amasis MT Pro" panose="02040504050005020304" pitchFamily="18" charset="0"/>
              </a:rPr>
              <a:t>apprendre</a:t>
            </a:r>
            <a:r>
              <a:rPr lang="en-US" sz="3200" dirty="0">
                <a:latin typeface="Amasis MT Pro" panose="02040504050005020304" pitchFamily="18" charset="0"/>
              </a:rPr>
              <a:t> à </a:t>
            </a:r>
            <a:r>
              <a:rPr lang="en-US" sz="3200" dirty="0" err="1">
                <a:latin typeface="Amasis MT Pro" panose="02040504050005020304" pitchFamily="18" charset="0"/>
              </a:rPr>
              <a:t>travailler</a:t>
            </a:r>
            <a:r>
              <a:rPr lang="en-US" sz="3200" dirty="0">
                <a:latin typeface="Amasis MT Pro" panose="02040504050005020304" pitchFamily="18" charset="0"/>
              </a:rPr>
              <a:t> des </a:t>
            </a:r>
            <a:r>
              <a:rPr lang="en-US" sz="3200" dirty="0" err="1">
                <a:latin typeface="Amasis MT Pro" panose="02040504050005020304" pitchFamily="18" charset="0"/>
              </a:rPr>
              <a:t>logiciels</a:t>
            </a:r>
            <a:r>
              <a:rPr lang="en-US" sz="3200" dirty="0">
                <a:latin typeface="Amasis MT Pro" panose="02040504050005020304" pitchFamily="18" charset="0"/>
              </a:rPr>
              <a:t> de vente?</a:t>
            </a:r>
            <a:endParaRPr lang="en-US" sz="3200" dirty="0">
              <a:effectLst/>
              <a:latin typeface="Amasis MT Pro" panose="02040504050005020304" pitchFamily="18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71B431D-CAD3-5D3C-6540-8281A7352E9B}"/>
              </a:ext>
            </a:extLst>
          </p:cNvPr>
          <p:cNvSpPr txBox="1"/>
          <p:nvPr/>
        </p:nvSpPr>
        <p:spPr>
          <a:xfrm>
            <a:off x="190049" y="161393"/>
            <a:ext cx="6105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#17</a:t>
            </a:r>
          </a:p>
        </p:txBody>
      </p:sp>
    </p:spTree>
    <p:extLst>
      <p:ext uri="{BB962C8B-B14F-4D97-AF65-F5344CB8AC3E}">
        <p14:creationId xmlns:p14="http://schemas.microsoft.com/office/powerpoint/2010/main" val="42338283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27A5552-DF0C-5005-6775-EAF659CBDBBB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>
                <a:latin typeface="Amasis MT Pro" panose="02040504050005020304" pitchFamily="18" charset="0"/>
              </a:rPr>
              <a:t>Parce </a:t>
            </a:r>
            <a:r>
              <a:rPr lang="en-US" sz="3600" dirty="0" err="1">
                <a:latin typeface="Amasis MT Pro" panose="02040504050005020304" pitchFamily="18" charset="0"/>
              </a:rPr>
              <a:t>qu’ils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peuvent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vendre</a:t>
            </a:r>
            <a:r>
              <a:rPr lang="en-US" sz="3600" dirty="0">
                <a:latin typeface="Amasis MT Pro" panose="02040504050005020304" pitchFamily="18" charset="0"/>
              </a:rPr>
              <a:t> des plants, du matériel de </a:t>
            </a:r>
            <a:r>
              <a:rPr lang="en-US" sz="3600" dirty="0" err="1">
                <a:latin typeface="Amasis MT Pro" panose="02040504050005020304" pitchFamily="18" charset="0"/>
              </a:rPr>
              <a:t>jardinage</a:t>
            </a:r>
            <a:r>
              <a:rPr lang="en-US" sz="3600" dirty="0">
                <a:latin typeface="Amasis MT Pro" panose="02040504050005020304" pitchFamily="18" charset="0"/>
              </a:rPr>
              <a:t>, des </a:t>
            </a:r>
            <a:r>
              <a:rPr lang="en-US" sz="3600" dirty="0" err="1">
                <a:latin typeface="Amasis MT Pro" panose="02040504050005020304" pitchFamily="18" charset="0"/>
              </a:rPr>
              <a:t>fournitures</a:t>
            </a:r>
            <a:r>
              <a:rPr lang="en-US" sz="3600" dirty="0">
                <a:latin typeface="Amasis MT Pro" panose="02040504050005020304" pitchFamily="18" charset="0"/>
              </a:rPr>
              <a:t> de </a:t>
            </a:r>
            <a:r>
              <a:rPr lang="en-US" sz="3600" dirty="0" err="1">
                <a:latin typeface="Amasis MT Pro" panose="02040504050005020304" pitchFamily="18" charset="0"/>
              </a:rPr>
              <a:t>jardin</a:t>
            </a:r>
            <a:r>
              <a:rPr lang="en-US" sz="3600" dirty="0">
                <a:latin typeface="Amasis MT Pro" panose="02040504050005020304" pitchFamily="18" charset="0"/>
              </a:rPr>
              <a:t> et de </a:t>
            </a:r>
            <a:r>
              <a:rPr lang="en-US" sz="3600" dirty="0" err="1">
                <a:latin typeface="Amasis MT Pro" panose="02040504050005020304" pitchFamily="18" charset="0"/>
              </a:rPr>
              <a:t>pelouse</a:t>
            </a:r>
            <a:r>
              <a:rPr lang="en-US" sz="3600" dirty="0">
                <a:latin typeface="Amasis MT Pro" panose="02040504050005020304" pitchFamily="18" charset="0"/>
              </a:rPr>
              <a:t>, etc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.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C1788F-3624-3E6D-0681-FB3B95903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0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2620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CE9763B-7029-4CFE-94C2-4197859D49B3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>
                <a:effectLst/>
                <a:latin typeface="Amasis MT Pro" panose="02040504050005020304" pitchFamily="18" charset="0"/>
              </a:rPr>
              <a:t>Quelle est le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vraie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nom de la formation pour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être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préposé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aux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bénéficiaires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F5183BD-BAEE-DE74-886D-6B41EEA9F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99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5448C5F-9197-ABE7-A137-53ECC284DABF}"/>
              </a:ext>
            </a:extLst>
          </p:cNvPr>
          <p:cNvSpPr txBox="1"/>
          <p:nvPr/>
        </p:nvSpPr>
        <p:spPr>
          <a:xfrm>
            <a:off x="72962" y="76261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#18</a:t>
            </a:r>
          </a:p>
        </p:txBody>
      </p:sp>
    </p:spTree>
    <p:extLst>
      <p:ext uri="{BB962C8B-B14F-4D97-AF65-F5344CB8AC3E}">
        <p14:creationId xmlns:p14="http://schemas.microsoft.com/office/powerpoint/2010/main" val="24572811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A7AD671-1505-D827-653C-D89DCCBC0A06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 err="1">
                <a:effectLst/>
                <a:latin typeface="Amasis MT Pro" panose="02040504050005020304" pitchFamily="18" charset="0"/>
              </a:rPr>
              <a:t>Soutien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aux servi</a:t>
            </a:r>
            <a:r>
              <a:rPr lang="en-US" sz="3600" dirty="0">
                <a:latin typeface="Amasis MT Pro" panose="02040504050005020304" pitchFamily="18" charset="0"/>
              </a:rPr>
              <a:t>ces </a:t>
            </a:r>
            <a:r>
              <a:rPr lang="en-US" sz="3600" dirty="0" err="1">
                <a:latin typeface="Amasis MT Pro" panose="02040504050005020304" pitchFamily="18" charset="0"/>
              </a:rPr>
              <a:t>d’assistance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en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établissement</a:t>
            </a:r>
            <a:r>
              <a:rPr lang="en-US" sz="3600" dirty="0">
                <a:latin typeface="Amasis MT Pro" panose="02040504050005020304" pitchFamily="18" charset="0"/>
              </a:rPr>
              <a:t> de santé et de services </a:t>
            </a:r>
            <a:r>
              <a:rPr lang="en-US" sz="3600" dirty="0" err="1">
                <a:latin typeface="Amasis MT Pro" panose="02040504050005020304" pitchFamily="18" charset="0"/>
              </a:rPr>
              <a:t>sociaux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(CFPH et CFPBJ)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D0C820F-D55A-C9C3-DDD7-0CD76C875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4" r="20994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423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79C368E-6195-DCA5-791A-463696113AFA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>
                <a:latin typeface="Amasis MT Pro" panose="02040504050005020304" pitchFamily="18" charset="0"/>
              </a:rPr>
              <a:t>Nomme 3 machines </a:t>
            </a:r>
            <a:r>
              <a:rPr lang="en-US" sz="3600" dirty="0" err="1">
                <a:latin typeface="Amasis MT Pro" panose="02040504050005020304" pitchFamily="18" charset="0"/>
              </a:rPr>
              <a:t>que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peut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opérer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quelqu’un</a:t>
            </a:r>
            <a:r>
              <a:rPr lang="en-US" sz="3600" dirty="0">
                <a:latin typeface="Amasis MT Pro" panose="02040504050005020304" pitchFamily="18" charset="0"/>
              </a:rPr>
              <a:t> qui </a:t>
            </a:r>
            <a:r>
              <a:rPr lang="en-US" sz="3600" dirty="0" err="1">
                <a:latin typeface="Amasis MT Pro" panose="02040504050005020304" pitchFamily="18" charset="0"/>
              </a:rPr>
              <a:t>possède</a:t>
            </a:r>
            <a:r>
              <a:rPr lang="en-US" sz="3600" dirty="0">
                <a:latin typeface="Amasis MT Pro" panose="02040504050005020304" pitchFamily="18" charset="0"/>
              </a:rPr>
              <a:t> un DEP </a:t>
            </a:r>
            <a:r>
              <a:rPr lang="en-US" sz="3600" dirty="0" err="1">
                <a:latin typeface="Amasis MT Pro" panose="02040504050005020304" pitchFamily="18" charset="0"/>
              </a:rPr>
              <a:t>en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abattage et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façonnage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des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bois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(CFPH).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E269DAD-9B81-55EF-A28C-8AF964299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896" r="8877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867E559-3FFE-F8FE-63FF-FEB02F66D37C}"/>
              </a:ext>
            </a:extLst>
          </p:cNvPr>
          <p:cNvSpPr txBox="1"/>
          <p:nvPr/>
        </p:nvSpPr>
        <p:spPr>
          <a:xfrm>
            <a:off x="137616" y="168625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#19</a:t>
            </a:r>
          </a:p>
        </p:txBody>
      </p:sp>
    </p:spTree>
    <p:extLst>
      <p:ext uri="{BB962C8B-B14F-4D97-AF65-F5344CB8AC3E}">
        <p14:creationId xmlns:p14="http://schemas.microsoft.com/office/powerpoint/2010/main" val="15602972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8468727-63BE-4191-B4A6-C30C82C0E9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355BB6-1BB8-4828-B246-CFB31742D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34839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52A9B9-B2B3-46F0-9D53-0EFF9905BF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245238" y="1452646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C8E01BD-E969-1B52-FF5A-F4B846934FE3}"/>
              </a:ext>
            </a:extLst>
          </p:cNvPr>
          <p:cNvSpPr txBox="1"/>
          <p:nvPr/>
        </p:nvSpPr>
        <p:spPr>
          <a:xfrm>
            <a:off x="3157538" y="412454"/>
            <a:ext cx="3243262" cy="2101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5715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 err="1">
                <a:latin typeface="Amasis MT Pro" panose="02040504050005020304" pitchFamily="18" charset="0"/>
              </a:rPr>
              <a:t>Abatteuse</a:t>
            </a:r>
            <a:r>
              <a:rPr lang="en-US" sz="1700" dirty="0">
                <a:latin typeface="Amasis MT Pro" panose="02040504050005020304" pitchFamily="18" charset="0"/>
              </a:rPr>
              <a:t> </a:t>
            </a:r>
            <a:r>
              <a:rPr lang="en-US" sz="1700" dirty="0" err="1">
                <a:latin typeface="Amasis MT Pro" panose="02040504050005020304" pitchFamily="18" charset="0"/>
              </a:rPr>
              <a:t>multifonctionnelle</a:t>
            </a:r>
            <a:endParaRPr lang="en-US" sz="1700" dirty="0">
              <a:latin typeface="Amasis MT Pro" panose="02040504050005020304" pitchFamily="18" charset="0"/>
            </a:endParaRPr>
          </a:p>
          <a:p>
            <a:pPr marL="5715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 err="1">
                <a:latin typeface="Amasis MT Pro" panose="02040504050005020304" pitchFamily="18" charset="0"/>
              </a:rPr>
              <a:t>Abatteuse</a:t>
            </a:r>
            <a:r>
              <a:rPr lang="en-US" sz="1700" dirty="0">
                <a:latin typeface="Amasis MT Pro" panose="02040504050005020304" pitchFamily="18" charset="0"/>
              </a:rPr>
              <a:t> </a:t>
            </a:r>
            <a:r>
              <a:rPr lang="en-US" sz="1700" dirty="0" err="1">
                <a:latin typeface="Amasis MT Pro" panose="02040504050005020304" pitchFamily="18" charset="0"/>
              </a:rPr>
              <a:t>groupeuse</a:t>
            </a:r>
            <a:endParaRPr lang="en-US" sz="1700" dirty="0">
              <a:latin typeface="Amasis MT Pro" panose="02040504050005020304" pitchFamily="18" charset="0"/>
            </a:endParaRPr>
          </a:p>
          <a:p>
            <a:pPr marL="5715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latin typeface="Amasis MT Pro" panose="02040504050005020304" pitchFamily="18" charset="0"/>
              </a:rPr>
              <a:t>Porteur </a:t>
            </a:r>
            <a:r>
              <a:rPr lang="en-US" sz="1700" dirty="0" err="1">
                <a:latin typeface="Amasis MT Pro" panose="02040504050005020304" pitchFamily="18" charset="0"/>
              </a:rPr>
              <a:t>autochargeur</a:t>
            </a:r>
            <a:endParaRPr lang="en-US" sz="1700" dirty="0">
              <a:latin typeface="Amasis MT Pro" panose="02040504050005020304" pitchFamily="18" charset="0"/>
            </a:endParaRPr>
          </a:p>
          <a:p>
            <a:pPr marL="5715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 err="1">
                <a:latin typeface="Amasis MT Pro" panose="02040504050005020304" pitchFamily="18" charset="0"/>
              </a:rPr>
              <a:t>Ébrancheuse</a:t>
            </a:r>
            <a:endParaRPr lang="en-US" sz="1700" dirty="0">
              <a:latin typeface="Amasis MT Pro" panose="02040504050005020304" pitchFamily="18" charset="0"/>
            </a:endParaRPr>
          </a:p>
          <a:p>
            <a:pPr marL="5715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 err="1">
                <a:latin typeface="Amasis MT Pro" panose="02040504050005020304" pitchFamily="18" charset="0"/>
              </a:rPr>
              <a:t>Débusqueuse</a:t>
            </a:r>
            <a:r>
              <a:rPr lang="en-US" sz="1700" dirty="0">
                <a:latin typeface="Amasis MT Pro" panose="02040504050005020304" pitchFamily="18" charset="0"/>
              </a:rPr>
              <a:t> à </a:t>
            </a:r>
            <a:r>
              <a:rPr lang="en-US" sz="1700" dirty="0" err="1">
                <a:latin typeface="Amasis MT Pro" panose="02040504050005020304" pitchFamily="18" charset="0"/>
              </a:rPr>
              <a:t>grappins</a:t>
            </a:r>
            <a:endParaRPr lang="en-US" sz="1700" dirty="0">
              <a:latin typeface="Amasis MT Pro" panose="020405040500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B5C8859-9796-A2D3-527A-2901F6599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4"/>
          <a:stretch>
            <a:fillRect/>
          </a:stretch>
        </p:blipFill>
        <p:spPr>
          <a:xfrm>
            <a:off x="20" y="2959630"/>
            <a:ext cx="6400781" cy="389837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8126545-BBB6-0CA6-ED00-5385D37CC5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8" r="-1" b="3572"/>
          <a:stretch>
            <a:fillRect/>
          </a:stretch>
        </p:blipFill>
        <p:spPr>
          <a:xfrm>
            <a:off x="6591299" y="1"/>
            <a:ext cx="56007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20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 4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595BBE28-4DCB-EB07-CED7-6A08DA3B7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-1504" y="0"/>
            <a:ext cx="12191980" cy="685671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165ACF8-2A33-2BA3-BCC9-524DFEA86554}"/>
              </a:ext>
            </a:extLst>
          </p:cNvPr>
          <p:cNvSpPr txBox="1"/>
          <p:nvPr/>
        </p:nvSpPr>
        <p:spPr>
          <a:xfrm>
            <a:off x="2019015" y="2826976"/>
            <a:ext cx="8150942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fr-CA" sz="6600" b="1" kern="100" dirty="0">
                <a:solidFill>
                  <a:srgbClr val="002060"/>
                </a:solidFill>
                <a:effectLst/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Que veut-dire DEP?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F987895-7F95-DCB6-3F92-E6A1B7AFF03C}"/>
              </a:ext>
            </a:extLst>
          </p:cNvPr>
          <p:cNvSpPr txBox="1"/>
          <p:nvPr/>
        </p:nvSpPr>
        <p:spPr>
          <a:xfrm>
            <a:off x="203388" y="253622"/>
            <a:ext cx="200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chemeClr val="tx2"/>
                </a:solidFill>
              </a:rPr>
              <a:t>Question #2</a:t>
            </a:r>
          </a:p>
        </p:txBody>
      </p:sp>
    </p:spTree>
    <p:extLst>
      <p:ext uri="{BB962C8B-B14F-4D97-AF65-F5344CB8AC3E}">
        <p14:creationId xmlns:p14="http://schemas.microsoft.com/office/powerpoint/2010/main" val="7067348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6D731904-7733-45B0-902C-289497204C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504E6397-35D7-4AEC-9DA9-B7F6B12B8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37283BF-183A-5DB9-1399-D992EDF2C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3" r="11390" b="-2"/>
          <a:stretch>
            <a:fillRect/>
          </a:stretch>
        </p:blipFill>
        <p:spPr>
          <a:xfrm>
            <a:off x="6" y="10"/>
            <a:ext cx="4884383" cy="399591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47F69FC-7969-7DEB-696E-BC26E2E5C0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71" r="1" b="1"/>
          <a:stretch>
            <a:fillRect/>
          </a:stretch>
        </p:blipFill>
        <p:spPr>
          <a:xfrm>
            <a:off x="5074877" y="10"/>
            <a:ext cx="7117118" cy="3995918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2C5A04F-2AEB-4631-8314-A8B812E1E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B2B1C70-BF3F-41BD-871B-63D8F911F7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525441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3D3F854-4EF3-7A26-B0D6-048209C90109}"/>
              </a:ext>
            </a:extLst>
          </p:cNvPr>
          <p:cNvSpPr txBox="1"/>
          <p:nvPr/>
        </p:nvSpPr>
        <p:spPr>
          <a:xfrm>
            <a:off x="5349240" y="4440602"/>
            <a:ext cx="6007608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2800" dirty="0">
                <a:effectLst/>
                <a:latin typeface="Amasis MT Pro" panose="02040504050005020304" pitchFamily="18" charset="0"/>
              </a:rPr>
              <a:t>Tu as fait un DEP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Soudage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-assemblage </a:t>
            </a:r>
            <a:r>
              <a:rPr lang="en-US" sz="2800" dirty="0">
                <a:latin typeface="Amasis MT Pro" panose="02040504050005020304" pitchFamily="18" charset="0"/>
              </a:rPr>
              <a:t>au CFPLA.  Tu as </a:t>
            </a:r>
            <a:r>
              <a:rPr lang="en-US" sz="2800" dirty="0" err="1">
                <a:latin typeface="Amasis MT Pro" panose="02040504050005020304" pitchFamily="18" charset="0"/>
              </a:rPr>
              <a:t>adoré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mais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tu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aimerais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te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spécialiser</a:t>
            </a:r>
            <a:r>
              <a:rPr lang="en-US" sz="2800" dirty="0">
                <a:latin typeface="Amasis MT Pro" panose="02040504050005020304" pitchFamily="18" charset="0"/>
              </a:rPr>
              <a:t> encore plus. </a:t>
            </a:r>
            <a:r>
              <a:rPr lang="en-US" sz="2800" dirty="0" err="1">
                <a:latin typeface="Amasis MT Pro" panose="02040504050005020304" pitchFamily="18" charset="0"/>
              </a:rPr>
              <a:t>Que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pourrais-tu</a:t>
            </a:r>
            <a:r>
              <a:rPr lang="en-US" sz="2800" dirty="0">
                <a:latin typeface="Amasis MT Pro" panose="02040504050005020304" pitchFamily="18" charset="0"/>
              </a:rPr>
              <a:t> y </a:t>
            </a:r>
            <a:r>
              <a:rPr lang="en-US" sz="2800" dirty="0" err="1">
                <a:latin typeface="Amasis MT Pro" panose="02040504050005020304" pitchFamily="18" charset="0"/>
              </a:rPr>
              <a:t>ajouter</a:t>
            </a:r>
            <a:r>
              <a:rPr lang="en-US" sz="2800" dirty="0">
                <a:latin typeface="Amasis MT Pro" panose="02040504050005020304" pitchFamily="18" charset="0"/>
              </a:rPr>
              <a:t>?</a:t>
            </a:r>
            <a:endParaRPr lang="en-US" sz="2800" dirty="0">
              <a:effectLst/>
              <a:latin typeface="Amasis MT Pro" panose="02040504050005020304" pitchFamily="18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B03B4AC-00A9-7BD5-D88A-33418E6D5550}"/>
              </a:ext>
            </a:extLst>
          </p:cNvPr>
          <p:cNvSpPr txBox="1"/>
          <p:nvPr/>
        </p:nvSpPr>
        <p:spPr>
          <a:xfrm>
            <a:off x="43999" y="6436693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#19</a:t>
            </a:r>
          </a:p>
        </p:txBody>
      </p:sp>
    </p:spTree>
    <p:extLst>
      <p:ext uri="{BB962C8B-B14F-4D97-AF65-F5344CB8AC3E}">
        <p14:creationId xmlns:p14="http://schemas.microsoft.com/office/powerpoint/2010/main" val="12637489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AD2DAD8-B041-5753-895D-54ED18681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93" b="372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87D6ABA-9306-E05D-61DB-74CAD40D6892}"/>
              </a:ext>
            </a:extLst>
          </p:cNvPr>
          <p:cNvSpPr txBox="1"/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Un ASP en soudage haute pression</a:t>
            </a:r>
          </a:p>
        </p:txBody>
      </p:sp>
      <p:cxnSp>
        <p:nvCxnSpPr>
          <p:cNvPr id="21" name="Straight Connector 16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921315"/>
      </p:ext>
    </p:extLst>
  </p:cSld>
  <p:clrMapOvr>
    <a:masterClrMapping/>
  </p:clrMapOvr>
  <p:transition spd="slow">
    <p:cover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A95A14-1E48-3805-51B5-ACD51D6A894F}"/>
              </a:ext>
            </a:extLst>
          </p:cNvPr>
          <p:cNvSpPr txBox="1"/>
          <p:nvPr/>
        </p:nvSpPr>
        <p:spPr>
          <a:xfrm>
            <a:off x="890338" y="640080"/>
            <a:ext cx="3734014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200">
                <a:effectLst/>
                <a:latin typeface="+mj-lt"/>
                <a:ea typeface="+mj-ea"/>
                <a:cs typeface="+mj-cs"/>
              </a:rPr>
              <a:t>Quelle grande catégorie de matériaux utilise-t-on en usinage (CFPH)? </a:t>
            </a:r>
            <a:endParaRPr lang="en-US" sz="4200">
              <a:latin typeface="+mj-lt"/>
              <a:ea typeface="+mj-ea"/>
              <a:cs typeface="+mj-cs"/>
            </a:endParaRPr>
          </a:p>
        </p:txBody>
      </p:sp>
      <p:sp>
        <p:nvSpPr>
          <p:cNvPr id="28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41E4EC1-BE4A-FD69-8265-BDB240A79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7" r="17922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2B4A104-8E60-6A22-62E1-30C84EF189CE}"/>
              </a:ext>
            </a:extLst>
          </p:cNvPr>
          <p:cNvSpPr txBox="1"/>
          <p:nvPr/>
        </p:nvSpPr>
        <p:spPr>
          <a:xfrm>
            <a:off x="82198" y="35928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#20</a:t>
            </a:r>
          </a:p>
        </p:txBody>
      </p:sp>
    </p:spTree>
    <p:extLst>
      <p:ext uri="{BB962C8B-B14F-4D97-AF65-F5344CB8AC3E}">
        <p14:creationId xmlns:p14="http://schemas.microsoft.com/office/powerpoint/2010/main" val="32806987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C6E5F07-E4C2-F525-288D-701BA15E4BE5}"/>
              </a:ext>
            </a:extLst>
          </p:cNvPr>
          <p:cNvSpPr txBox="1"/>
          <p:nvPr/>
        </p:nvSpPr>
        <p:spPr>
          <a:xfrm>
            <a:off x="890338" y="640080"/>
            <a:ext cx="3734014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>
                <a:effectLst/>
                <a:latin typeface="+mj-lt"/>
                <a:ea typeface="+mj-ea"/>
                <a:cs typeface="+mj-cs"/>
              </a:rPr>
              <a:t>Des métaux, dont l’acier.</a:t>
            </a:r>
            <a:endParaRPr lang="en-US" sz="5400">
              <a:latin typeface="+mj-lt"/>
              <a:ea typeface="+mj-ea"/>
              <a:cs typeface="+mj-cs"/>
            </a:endParaRPr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19D1522-BE5D-F3C4-0259-88496B71C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3" r="4426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53271055"/>
      </p:ext>
    </p:extLst>
  </p:cSld>
  <p:clrMapOvr>
    <a:masterClrMapping/>
  </p:clrMapOvr>
  <p:transition spd="slow">
    <p:cover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208CB78-4375-0D16-CBAB-BB6332E0E440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dirty="0">
                <a:latin typeface="Amasis MT Pro" panose="02040504050005020304" pitchFamily="18" charset="0"/>
              </a:rPr>
              <a:t>Pour faire le DEP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de Forage au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diamant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(CFPVD),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plus des conditions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d’admission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, il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existe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aussi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une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autre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particularité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. </a:t>
            </a:r>
            <a:r>
              <a:rPr lang="en-US" sz="3200" dirty="0" err="1">
                <a:effectLst/>
                <a:latin typeface="Amasis MT Pro" panose="02040504050005020304" pitchFamily="18" charset="0"/>
              </a:rPr>
              <a:t>Laquelle</a:t>
            </a:r>
            <a:r>
              <a:rPr lang="en-US" sz="3200" dirty="0">
                <a:effectLst/>
                <a:latin typeface="Amasis MT Pro" panose="02040504050005020304" pitchFamily="18" charset="0"/>
              </a:rPr>
              <a:t>?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C1A34C7-47E8-28EC-D81B-1030D16ED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r="21661" b="-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97F57C9-75F1-BD87-AC30-C08E34002E26}"/>
              </a:ext>
            </a:extLst>
          </p:cNvPr>
          <p:cNvSpPr txBox="1"/>
          <p:nvPr/>
        </p:nvSpPr>
        <p:spPr>
          <a:xfrm>
            <a:off x="91435" y="140916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5102878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56A3663-09DF-569F-B6A0-6F89A3497BE1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4000" dirty="0">
                <a:effectLst/>
                <a:latin typeface="Amasis MT Pro" panose="02040504050005020304" pitchFamily="18" charset="0"/>
              </a:rPr>
              <a:t>Il faut se conformer aux exigences des </a:t>
            </a:r>
            <a:r>
              <a:rPr lang="en-US" sz="4000" dirty="0" err="1">
                <a:effectLst/>
                <a:latin typeface="Amasis MT Pro" panose="02040504050005020304" pitchFamily="18" charset="0"/>
              </a:rPr>
              <a:t>lois</a:t>
            </a:r>
            <a:r>
              <a:rPr lang="en-US" sz="4000" dirty="0">
                <a:effectLst/>
                <a:latin typeface="Amasis MT Pro" panose="02040504050005020304" pitchFamily="18" charset="0"/>
              </a:rPr>
              <a:t> et </a:t>
            </a:r>
            <a:r>
              <a:rPr lang="en-US" sz="4000" dirty="0" err="1">
                <a:effectLst/>
                <a:latin typeface="Amasis MT Pro" panose="02040504050005020304" pitchFamily="18" charset="0"/>
              </a:rPr>
              <a:t>règlem</a:t>
            </a:r>
            <a:r>
              <a:rPr lang="en-US" sz="4000" dirty="0" err="1">
                <a:latin typeface="Amasis MT Pro" panose="02040504050005020304" pitchFamily="18" charset="0"/>
              </a:rPr>
              <a:t>ents</a:t>
            </a:r>
            <a:r>
              <a:rPr lang="en-US" sz="4000" dirty="0">
                <a:latin typeface="Amasis MT Pro" panose="02040504050005020304" pitchFamily="18" charset="0"/>
              </a:rPr>
              <a:t> </a:t>
            </a:r>
            <a:r>
              <a:rPr lang="en-US" sz="4000" dirty="0" err="1">
                <a:latin typeface="Amasis MT Pro" panose="02040504050005020304" pitchFamily="18" charset="0"/>
              </a:rPr>
              <a:t>en</a:t>
            </a:r>
            <a:r>
              <a:rPr lang="en-US" sz="4000" dirty="0">
                <a:latin typeface="Amasis MT Pro" panose="02040504050005020304" pitchFamily="18" charset="0"/>
              </a:rPr>
              <a:t> matière </a:t>
            </a:r>
            <a:r>
              <a:rPr lang="en-US" sz="4000" dirty="0" err="1">
                <a:latin typeface="Amasis MT Pro" panose="02040504050005020304" pitchFamily="18" charset="0"/>
              </a:rPr>
              <a:t>d’explosifs</a:t>
            </a:r>
            <a:r>
              <a:rPr lang="en-US" sz="4000" dirty="0">
                <a:latin typeface="Amasis MT Pro" panose="02040504050005020304" pitchFamily="18" charset="0"/>
              </a:rPr>
              <a:t> (</a:t>
            </a:r>
            <a:r>
              <a:rPr lang="en-US" sz="4000" dirty="0" err="1">
                <a:latin typeface="Amasis MT Pro" panose="02040504050005020304" pitchFamily="18" charset="0"/>
              </a:rPr>
              <a:t>permis</a:t>
            </a:r>
            <a:r>
              <a:rPr lang="en-US" sz="4000" dirty="0">
                <a:latin typeface="Amasis MT Pro" panose="02040504050005020304" pitchFamily="18" charset="0"/>
              </a:rPr>
              <a:t>)</a:t>
            </a:r>
            <a:endParaRPr lang="en-US" sz="4000" dirty="0">
              <a:effectLst/>
              <a:latin typeface="Amasis MT Pro" panose="020405040500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E3E8A31-BC49-6658-2FC7-78CCDD888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" r="-1" b="32967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753837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A246059-63F8-2570-F3BB-91A677094317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200" dirty="0" err="1">
                <a:latin typeface="Amasis MT Pro" panose="02040504050005020304" pitchFamily="18" charset="0"/>
              </a:rPr>
              <a:t>Peux-tu</a:t>
            </a:r>
            <a:r>
              <a:rPr lang="en-US" sz="3200" dirty="0"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latin typeface="Amasis MT Pro" panose="02040504050005020304" pitchFamily="18" charset="0"/>
              </a:rPr>
              <a:t>entrer</a:t>
            </a:r>
            <a:r>
              <a:rPr lang="en-US" sz="3200" dirty="0">
                <a:latin typeface="Amasis MT Pro" panose="02040504050005020304" pitchFamily="18" charset="0"/>
              </a:rPr>
              <a:t> dans le DEP </a:t>
            </a:r>
            <a:r>
              <a:rPr lang="en-US" sz="3200" dirty="0" err="1">
                <a:latin typeface="Amasis MT Pro" panose="02040504050005020304" pitchFamily="18" charset="0"/>
              </a:rPr>
              <a:t>charpenterie-menuiserie</a:t>
            </a:r>
            <a:r>
              <a:rPr lang="en-US" sz="3200" dirty="0">
                <a:latin typeface="Amasis MT Pro" panose="02040504050005020304" pitchFamily="18" charset="0"/>
              </a:rPr>
              <a:t> (</a:t>
            </a:r>
            <a:r>
              <a:rPr lang="en-US" sz="3200" dirty="0" err="1">
                <a:latin typeface="Amasis MT Pro" panose="02040504050005020304" pitchFamily="18" charset="0"/>
              </a:rPr>
              <a:t>Polymétier</a:t>
            </a:r>
            <a:r>
              <a:rPr lang="en-US" sz="3200" dirty="0">
                <a:latin typeface="Amasis MT Pro" panose="02040504050005020304" pitchFamily="18" charset="0"/>
              </a:rPr>
              <a:t>) à </a:t>
            </a:r>
            <a:r>
              <a:rPr lang="en-US" sz="3200" dirty="0" err="1">
                <a:latin typeface="Amasis MT Pro" panose="02040504050005020304" pitchFamily="18" charset="0"/>
              </a:rPr>
              <a:t>n’importe</a:t>
            </a:r>
            <a:r>
              <a:rPr lang="en-US" sz="3200" dirty="0">
                <a:latin typeface="Amasis MT Pro" panose="02040504050005020304" pitchFamily="18" charset="0"/>
              </a:rPr>
              <a:t> </a:t>
            </a:r>
            <a:r>
              <a:rPr lang="en-US" sz="3200" dirty="0" err="1">
                <a:latin typeface="Amasis MT Pro" panose="02040504050005020304" pitchFamily="18" charset="0"/>
              </a:rPr>
              <a:t>quel</a:t>
            </a:r>
            <a:r>
              <a:rPr lang="en-US" sz="3200" dirty="0">
                <a:latin typeface="Amasis MT Pro" panose="02040504050005020304" pitchFamily="18" charset="0"/>
              </a:rPr>
              <a:t> moment de </a:t>
            </a:r>
            <a:r>
              <a:rPr lang="en-US" sz="3200" dirty="0" err="1">
                <a:latin typeface="Amasis MT Pro" panose="02040504050005020304" pitchFamily="18" charset="0"/>
              </a:rPr>
              <a:t>l’année</a:t>
            </a:r>
            <a:r>
              <a:rPr lang="en-US" sz="3200" dirty="0">
                <a:latin typeface="Amasis MT Pro" panose="02040504050005020304" pitchFamily="18" charset="0"/>
              </a:rPr>
              <a:t>? </a:t>
            </a:r>
            <a:r>
              <a:rPr lang="en-US" sz="3200" dirty="0" err="1">
                <a:latin typeface="Amasis MT Pro" panose="02040504050005020304" pitchFamily="18" charset="0"/>
              </a:rPr>
              <a:t>Explique</a:t>
            </a:r>
            <a:r>
              <a:rPr lang="en-US" sz="3200" dirty="0">
                <a:latin typeface="Amasis MT Pro" panose="02040504050005020304" pitchFamily="18" charset="0"/>
              </a:rPr>
              <a:t>.</a:t>
            </a:r>
            <a:endParaRPr lang="en-US" sz="3200" dirty="0">
              <a:effectLst/>
              <a:latin typeface="Amasis MT Pro" panose="020405040500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F37B035-4FC4-C714-1FAE-168CA5A7C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5" r="28934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AD9637D-9101-3CD5-B707-6D9D14D32A05}"/>
              </a:ext>
            </a:extLst>
          </p:cNvPr>
          <p:cNvSpPr txBox="1"/>
          <p:nvPr/>
        </p:nvSpPr>
        <p:spPr>
          <a:xfrm>
            <a:off x="165326" y="177862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#22</a:t>
            </a:r>
          </a:p>
        </p:txBody>
      </p:sp>
    </p:spTree>
    <p:extLst>
      <p:ext uri="{BB962C8B-B14F-4D97-AF65-F5344CB8AC3E}">
        <p14:creationId xmlns:p14="http://schemas.microsoft.com/office/powerpoint/2010/main" val="29118835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9A20A1-BBF9-B979-0D7B-F8887A4BC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" r="4868"/>
          <a:stretch>
            <a:fillRect/>
          </a:stretch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CEBC46F-4C21-CC02-69AE-B4E184E18E40}"/>
              </a:ext>
            </a:extLst>
          </p:cNvPr>
          <p:cNvSpPr txBox="1"/>
          <p:nvPr/>
        </p:nvSpPr>
        <p:spPr>
          <a:xfrm>
            <a:off x="7531610" y="2434201"/>
            <a:ext cx="3822189" cy="374276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>
                <a:latin typeface="Amasis MT Pro" panose="02040504050005020304" pitchFamily="18" charset="0"/>
              </a:rPr>
              <a:t>Non </a:t>
            </a:r>
            <a:r>
              <a:rPr lang="en-US" sz="3600" dirty="0" err="1">
                <a:latin typeface="Amasis MT Pro" panose="02040504050005020304" pitchFamily="18" charset="0"/>
              </a:rPr>
              <a:t>parce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que</a:t>
            </a:r>
            <a:r>
              <a:rPr lang="en-US" sz="3600" dirty="0">
                <a:latin typeface="Amasis MT Pro" panose="02040504050005020304" pitchFamily="18" charset="0"/>
              </a:rPr>
              <a:t> le </a:t>
            </a:r>
            <a:r>
              <a:rPr lang="en-US" sz="3600" dirty="0" err="1">
                <a:latin typeface="Amasis MT Pro" panose="02040504050005020304" pitchFamily="18" charset="0"/>
              </a:rPr>
              <a:t>cours</a:t>
            </a:r>
            <a:r>
              <a:rPr lang="en-US" sz="3600" dirty="0">
                <a:latin typeface="Amasis MT Pro" panose="02040504050005020304" pitchFamily="18" charset="0"/>
              </a:rPr>
              <a:t> se </a:t>
            </a:r>
            <a:r>
              <a:rPr lang="en-US" sz="3600" dirty="0" err="1">
                <a:latin typeface="Amasis MT Pro" panose="02040504050005020304" pitchFamily="18" charset="0"/>
              </a:rPr>
              <a:t>donne</a:t>
            </a:r>
            <a:r>
              <a:rPr lang="en-US" sz="3600" dirty="0">
                <a:latin typeface="Amasis MT Pro" panose="02040504050005020304" pitchFamily="18" charset="0"/>
              </a:rPr>
              <a:t> de façon </a:t>
            </a:r>
            <a:r>
              <a:rPr lang="en-US" sz="3600" dirty="0" err="1">
                <a:latin typeface="Amasis MT Pro" panose="02040504050005020304" pitchFamily="18" charset="0"/>
              </a:rPr>
              <a:t>magistrale</a:t>
            </a:r>
            <a:r>
              <a:rPr lang="en-US" sz="3600" dirty="0">
                <a:latin typeface="Amasis MT Pro" panose="02040504050005020304" pitchFamily="18" charset="0"/>
              </a:rPr>
              <a:t>. </a:t>
            </a:r>
            <a:r>
              <a:rPr lang="en-US" sz="3600" dirty="0" err="1">
                <a:latin typeface="Amasis MT Pro" panose="02040504050005020304" pitchFamily="18" charset="0"/>
              </a:rPr>
              <a:t>Donc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tous</a:t>
            </a:r>
            <a:r>
              <a:rPr lang="en-US" sz="3600" dirty="0">
                <a:latin typeface="Amasis MT Pro" panose="02040504050005020304" pitchFamily="18" charset="0"/>
              </a:rPr>
              <a:t> les </a:t>
            </a:r>
            <a:r>
              <a:rPr lang="en-US" sz="3600" dirty="0" err="1">
                <a:latin typeface="Amasis MT Pro" panose="02040504050005020304" pitchFamily="18" charset="0"/>
              </a:rPr>
              <a:t>élèves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doivent</a:t>
            </a:r>
            <a:r>
              <a:rPr lang="en-US" sz="3600" dirty="0">
                <a:latin typeface="Amasis MT Pro" panose="02040504050005020304" pitchFamily="18" charset="0"/>
              </a:rPr>
              <a:t> commencer le </a:t>
            </a:r>
            <a:r>
              <a:rPr lang="en-US" sz="3600" dirty="0" err="1">
                <a:latin typeface="Amasis MT Pro" panose="02040504050005020304" pitchFamily="18" charset="0"/>
              </a:rPr>
              <a:t>programme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en</a:t>
            </a:r>
            <a:r>
              <a:rPr lang="en-US" sz="3600" dirty="0"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latin typeface="Amasis MT Pro" panose="02040504050005020304" pitchFamily="18" charset="0"/>
              </a:rPr>
              <a:t>même</a:t>
            </a:r>
            <a:r>
              <a:rPr lang="en-US" sz="3600" dirty="0">
                <a:latin typeface="Amasis MT Pro" panose="02040504050005020304" pitchFamily="18" charset="0"/>
              </a:rPr>
              <a:t> temps.</a:t>
            </a:r>
            <a:endParaRPr lang="en-US" sz="3600" dirty="0">
              <a:effectLst/>
              <a:latin typeface="Amasis MT Pro" panose="020405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463489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053ABDF-512F-395C-DBE5-BA5E30C92801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2800" dirty="0">
                <a:latin typeface="Amasis MT Pro" panose="02040504050005020304" pitchFamily="18" charset="0"/>
              </a:rPr>
              <a:t>En </a:t>
            </a:r>
            <a:r>
              <a:rPr lang="en-US" sz="2800" dirty="0" err="1">
                <a:latin typeface="Amasis MT Pro" panose="02040504050005020304" pitchFamily="18" charset="0"/>
              </a:rPr>
              <a:t>parlant</a:t>
            </a:r>
            <a:r>
              <a:rPr lang="en-US" sz="2800" dirty="0">
                <a:latin typeface="Amasis MT Pro" panose="02040504050005020304" pitchFamily="18" charset="0"/>
              </a:rPr>
              <a:t> du DEP </a:t>
            </a:r>
            <a:r>
              <a:rPr lang="en-US" sz="2800" dirty="0" err="1">
                <a:latin typeface="Amasis MT Pro" panose="02040504050005020304" pitchFamily="18" charset="0"/>
              </a:rPr>
              <a:t>en</a:t>
            </a:r>
            <a:r>
              <a:rPr lang="en-US" sz="2800" dirty="0">
                <a:latin typeface="Amasis MT Pro" panose="02040504050005020304" pitchFamily="18" charset="0"/>
              </a:rPr>
              <a:t> coiffure (CFPVD et </a:t>
            </a:r>
            <a:r>
              <a:rPr lang="en-US" sz="2800" dirty="0" err="1">
                <a:latin typeface="Amasis MT Pro" panose="02040504050005020304" pitchFamily="18" charset="0"/>
              </a:rPr>
              <a:t>Polymétier</a:t>
            </a:r>
            <a:r>
              <a:rPr lang="en-US" sz="2800" dirty="0">
                <a:latin typeface="Amasis MT Pro" panose="02040504050005020304" pitchFamily="18" charset="0"/>
              </a:rPr>
              <a:t>), comment </a:t>
            </a:r>
            <a:r>
              <a:rPr lang="en-US" sz="2800" dirty="0" err="1">
                <a:latin typeface="Amasis MT Pro" panose="02040504050005020304" pitchFamily="18" charset="0"/>
              </a:rPr>
              <a:t>nomme</a:t>
            </a:r>
            <a:r>
              <a:rPr lang="en-US" sz="2800" dirty="0">
                <a:latin typeface="Amasis MT Pro" panose="02040504050005020304" pitchFamily="18" charset="0"/>
              </a:rPr>
              <a:t>-t-on le </a:t>
            </a:r>
            <a:r>
              <a:rPr lang="en-US" sz="2800" dirty="0" err="1">
                <a:latin typeface="Amasis MT Pro" panose="02040504050005020304" pitchFamily="18" charset="0"/>
              </a:rPr>
              <a:t>ou</a:t>
            </a:r>
            <a:r>
              <a:rPr lang="en-US" sz="2800" dirty="0">
                <a:latin typeface="Amasis MT Pro" panose="02040504050005020304" pitchFamily="18" charset="0"/>
              </a:rPr>
              <a:t> la </a:t>
            </a:r>
            <a:r>
              <a:rPr lang="en-US" sz="2800" dirty="0" err="1">
                <a:latin typeface="Amasis MT Pro" panose="02040504050005020304" pitchFamily="18" charset="0"/>
              </a:rPr>
              <a:t>professionnel</a:t>
            </a:r>
            <a:r>
              <a:rPr lang="en-US" sz="2800" dirty="0">
                <a:latin typeface="Amasis MT Pro" panose="02040504050005020304" pitchFamily="18" charset="0"/>
              </a:rPr>
              <a:t>(le) qui se </a:t>
            </a:r>
            <a:r>
              <a:rPr lang="en-US" sz="2800" dirty="0" err="1">
                <a:latin typeface="Amasis MT Pro" panose="02040504050005020304" pitchFamily="18" charset="0"/>
              </a:rPr>
              <a:t>spécialise</a:t>
            </a:r>
            <a:r>
              <a:rPr lang="en-US" sz="2800" dirty="0">
                <a:latin typeface="Amasis MT Pro" panose="02040504050005020304" pitchFamily="18" charset="0"/>
              </a:rPr>
              <a:t> dans la modification </a:t>
            </a:r>
            <a:r>
              <a:rPr lang="en-US" sz="2800" dirty="0" err="1">
                <a:latin typeface="Amasis MT Pro" panose="02040504050005020304" pitchFamily="18" charset="0"/>
              </a:rPr>
              <a:t>artificielle</a:t>
            </a:r>
            <a:r>
              <a:rPr lang="en-US" sz="2800" dirty="0">
                <a:latin typeface="Amasis MT Pro" panose="02040504050005020304" pitchFamily="18" charset="0"/>
              </a:rPr>
              <a:t> de la couleur des </a:t>
            </a:r>
            <a:r>
              <a:rPr lang="en-US" sz="2800" dirty="0" err="1">
                <a:latin typeface="Amasis MT Pro" panose="02040504050005020304" pitchFamily="18" charset="0"/>
              </a:rPr>
              <a:t>cheveux</a:t>
            </a:r>
            <a:r>
              <a:rPr lang="en-US" sz="2800" dirty="0">
                <a:latin typeface="Amasis MT Pro" panose="02040504050005020304" pitchFamily="18" charset="0"/>
              </a:rPr>
              <a:t>?</a:t>
            </a:r>
            <a:endParaRPr lang="en-US" sz="2800" dirty="0">
              <a:effectLst/>
              <a:latin typeface="Amasis MT Pro" panose="020405040500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5E06950-6E2D-7FA5-1CB8-1A7B606DD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8" r="16400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F918202-612F-3486-A3F0-23406563A974}"/>
              </a:ext>
            </a:extLst>
          </p:cNvPr>
          <p:cNvSpPr txBox="1"/>
          <p:nvPr/>
        </p:nvSpPr>
        <p:spPr>
          <a:xfrm>
            <a:off x="120073" y="11551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6661164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55666830-9A19-4E01-8505-D6C7F9AC5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07DEF0D-1F9F-5848-A219-DE6744677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1" b="34519"/>
          <a:stretch>
            <a:fillRect/>
          </a:stretch>
        </p:blipFill>
        <p:spPr>
          <a:xfrm>
            <a:off x="4110127" y="10"/>
            <a:ext cx="8081873" cy="685799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 useBgFill="1">
        <p:nvSpPr>
          <p:cNvPr id="24" name="Freeform: Shape 16">
            <a:extLst>
              <a:ext uri="{FF2B5EF4-FFF2-40B4-BE49-F238E27FC236}">
                <a16:creationId xmlns:a16="http://schemas.microsoft.com/office/drawing/2014/main" id="{AE9FC877-7FB6-4D22-9988-35420644E2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5" name="Freeform: Shape 18">
            <a:extLst>
              <a:ext uri="{FF2B5EF4-FFF2-40B4-BE49-F238E27FC236}">
                <a16:creationId xmlns:a16="http://schemas.microsoft.com/office/drawing/2014/main" id="{E41809D1-F12E-46BB-B804-5F209D325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E386075-71B1-BCE0-DE66-0D18F0841AD4}"/>
              </a:ext>
            </a:extLst>
          </p:cNvPr>
          <p:cNvSpPr txBox="1"/>
          <p:nvPr/>
        </p:nvSpPr>
        <p:spPr>
          <a:xfrm>
            <a:off x="477981" y="1122363"/>
            <a:ext cx="4023360" cy="32041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4800" b="1">
                <a:latin typeface="+mj-lt"/>
                <a:ea typeface="+mj-ea"/>
                <a:cs typeface="+mj-cs"/>
              </a:rPr>
              <a:t>Coloriste</a:t>
            </a:r>
            <a:endParaRPr lang="en-US" sz="4800" b="1"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514534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2AACB908-F209-766D-A631-3B4BE4E53D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0" y="0"/>
            <a:ext cx="12192000" cy="685671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C98E86B-7062-C5E3-3541-717B72E3C27A}"/>
              </a:ext>
            </a:extLst>
          </p:cNvPr>
          <p:cNvSpPr txBox="1"/>
          <p:nvPr/>
        </p:nvSpPr>
        <p:spPr>
          <a:xfrm>
            <a:off x="2325329" y="1764953"/>
            <a:ext cx="7541341" cy="3328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fr-CA" sz="6000" b="1" kern="100" dirty="0">
                <a:solidFill>
                  <a:srgbClr val="003B56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Diplôme </a:t>
            </a:r>
          </a:p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fr-CA" sz="6000" b="1" kern="100" dirty="0">
                <a:solidFill>
                  <a:srgbClr val="003B56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d’Études Professionnelles</a:t>
            </a:r>
            <a:endParaRPr lang="fr-CA" sz="6000" b="1" kern="100" dirty="0">
              <a:solidFill>
                <a:srgbClr val="003B5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5624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0EE5386-AD35-7340-7CD6-012560989FD3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2800" dirty="0">
                <a:latin typeface="Amasis MT Pro" panose="02040504050005020304" pitchFamily="18" charset="0"/>
              </a:rPr>
              <a:t>Tu as 20 </a:t>
            </a:r>
            <a:r>
              <a:rPr lang="en-US" sz="2800" dirty="0" err="1">
                <a:latin typeface="Amasis MT Pro" panose="02040504050005020304" pitchFamily="18" charset="0"/>
              </a:rPr>
              <a:t>ans</a:t>
            </a:r>
            <a:r>
              <a:rPr lang="en-US" sz="2800" dirty="0">
                <a:latin typeface="Amasis MT Pro" panose="02040504050005020304" pitchFamily="18" charset="0"/>
              </a:rPr>
              <a:t> et </a:t>
            </a:r>
            <a:r>
              <a:rPr lang="en-US" sz="2800" dirty="0" err="1">
                <a:latin typeface="Amasis MT Pro" panose="02040504050005020304" pitchFamily="18" charset="0"/>
              </a:rPr>
              <a:t>tu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n’as</a:t>
            </a:r>
            <a:r>
              <a:rPr lang="en-US" sz="2800" dirty="0">
                <a:latin typeface="Amasis MT Pro" panose="02040504050005020304" pitchFamily="18" charset="0"/>
              </a:rPr>
              <a:t> pas </a:t>
            </a:r>
            <a:r>
              <a:rPr lang="en-US" sz="2800" dirty="0" err="1">
                <a:latin typeface="Amasis MT Pro" panose="02040504050005020304" pitchFamily="18" charset="0"/>
              </a:rPr>
              <a:t>réussi</a:t>
            </a:r>
            <a:r>
              <a:rPr lang="en-US" sz="2800" dirty="0">
                <a:latin typeface="Amasis MT Pro" panose="02040504050005020304" pitchFamily="18" charset="0"/>
              </a:rPr>
              <a:t> ton </a:t>
            </a:r>
            <a:r>
              <a:rPr lang="en-US" sz="2800" dirty="0" err="1">
                <a:latin typeface="Amasis MT Pro" panose="02040504050005020304" pitchFamily="18" charset="0"/>
              </a:rPr>
              <a:t>anglais</a:t>
            </a:r>
            <a:r>
              <a:rPr lang="en-US" sz="2800" dirty="0">
                <a:latin typeface="Amasis MT Pro" panose="02040504050005020304" pitchFamily="18" charset="0"/>
              </a:rPr>
              <a:t> et ton français de 4</a:t>
            </a:r>
            <a:r>
              <a:rPr lang="en-US" sz="2800" baseline="30000" dirty="0">
                <a:latin typeface="Amasis MT Pro" panose="02040504050005020304" pitchFamily="18" charset="0"/>
              </a:rPr>
              <a:t>e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secondaire</a:t>
            </a:r>
            <a:r>
              <a:rPr lang="en-US" sz="2800" dirty="0">
                <a:latin typeface="Amasis MT Pro" panose="02040504050005020304" pitchFamily="18" charset="0"/>
              </a:rPr>
              <a:t>. </a:t>
            </a:r>
            <a:r>
              <a:rPr lang="en-US" sz="2800" dirty="0" err="1">
                <a:latin typeface="Amasis MT Pro" panose="02040504050005020304" pitchFamily="18" charset="0"/>
              </a:rPr>
              <a:t>Explique</a:t>
            </a:r>
            <a:r>
              <a:rPr lang="en-US" sz="2800" dirty="0">
                <a:latin typeface="Amasis MT Pro" panose="02040504050005020304" pitchFamily="18" charset="0"/>
              </a:rPr>
              <a:t> la démarche </a:t>
            </a:r>
            <a:r>
              <a:rPr lang="en-US" sz="2800" dirty="0" err="1">
                <a:latin typeface="Amasis MT Pro" panose="02040504050005020304" pitchFamily="18" charset="0"/>
              </a:rPr>
              <a:t>que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tu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peux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entreprendre</a:t>
            </a:r>
            <a:r>
              <a:rPr lang="en-US" sz="2800" dirty="0">
                <a:latin typeface="Amasis MT Pro" panose="02040504050005020304" pitchFamily="18" charset="0"/>
              </a:rPr>
              <a:t> pour </a:t>
            </a:r>
            <a:r>
              <a:rPr lang="en-US" sz="2800" dirty="0" err="1">
                <a:latin typeface="Amasis MT Pro" panose="02040504050005020304" pitchFamily="18" charset="0"/>
              </a:rPr>
              <a:t>pouvoir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entrer</a:t>
            </a:r>
            <a:r>
              <a:rPr lang="en-US" sz="2800" dirty="0">
                <a:latin typeface="Amasis MT Pro" panose="02040504050005020304" pitchFamily="18" charset="0"/>
              </a:rPr>
              <a:t> au DEP </a:t>
            </a:r>
            <a:r>
              <a:rPr lang="en-US" sz="2800" dirty="0" err="1">
                <a:latin typeface="Amasis MT Pro" panose="02040504050005020304" pitchFamily="18" charset="0"/>
              </a:rPr>
              <a:t>en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électromécanique</a:t>
            </a:r>
            <a:r>
              <a:rPr lang="en-US" sz="2800" dirty="0">
                <a:latin typeface="Amasis MT Pro" panose="02040504050005020304" pitchFamily="18" charset="0"/>
              </a:rPr>
              <a:t> de </a:t>
            </a:r>
            <a:r>
              <a:rPr lang="en-US" sz="2800" dirty="0" err="1">
                <a:latin typeface="Amasis MT Pro" panose="02040504050005020304" pitchFamily="18" charset="0"/>
              </a:rPr>
              <a:t>systèmes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automatisés</a:t>
            </a:r>
            <a:r>
              <a:rPr lang="en-US" sz="2800" dirty="0">
                <a:latin typeface="Amasis MT Pro" panose="02040504050005020304" pitchFamily="18" charset="0"/>
              </a:rPr>
              <a:t> au Centre </a:t>
            </a:r>
            <a:r>
              <a:rPr lang="en-US" sz="2800" dirty="0" err="1">
                <a:latin typeface="Amasis MT Pro" panose="02040504050005020304" pitchFamily="18" charset="0"/>
              </a:rPr>
              <a:t>Polymétier</a:t>
            </a:r>
            <a:r>
              <a:rPr lang="en-US" sz="2800" dirty="0">
                <a:latin typeface="Amasis MT Pro" panose="02040504050005020304" pitchFamily="18" charset="0"/>
              </a:rPr>
              <a:t>.</a:t>
            </a:r>
            <a:endParaRPr lang="en-US" sz="2800" dirty="0">
              <a:effectLst/>
              <a:latin typeface="Amasis MT Pro" panose="020405040500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CD5B8E1-5984-3A98-C6DC-8602EC9A2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99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70F7685-36BA-76F9-2CD9-73137F4FC892}"/>
              </a:ext>
            </a:extLst>
          </p:cNvPr>
          <p:cNvSpPr txBox="1"/>
          <p:nvPr/>
        </p:nvSpPr>
        <p:spPr>
          <a:xfrm>
            <a:off x="100671" y="131679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#24</a:t>
            </a:r>
          </a:p>
        </p:txBody>
      </p:sp>
    </p:spTree>
    <p:extLst>
      <p:ext uri="{BB962C8B-B14F-4D97-AF65-F5344CB8AC3E}">
        <p14:creationId xmlns:p14="http://schemas.microsoft.com/office/powerpoint/2010/main" val="3823783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A38F8C5-D42C-183C-2C27-95DBDCD8A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7"/>
          <a:stretch>
            <a:fillRect/>
          </a:stretch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B39B915-14C9-246B-7F77-F8937E0D4219}"/>
              </a:ext>
            </a:extLst>
          </p:cNvPr>
          <p:cNvSpPr txBox="1"/>
          <p:nvPr/>
        </p:nvSpPr>
        <p:spPr>
          <a:xfrm>
            <a:off x="849351" y="1865489"/>
            <a:ext cx="4179849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2800" dirty="0" err="1">
                <a:latin typeface="Amasis MT Pro" panose="02040504050005020304" pitchFamily="18" charset="0"/>
              </a:rPr>
              <a:t>Vérifier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si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j’ai</a:t>
            </a:r>
            <a:r>
              <a:rPr lang="en-US" sz="2800" dirty="0">
                <a:latin typeface="Amasis MT Pro" panose="02040504050005020304" pitchFamily="18" charset="0"/>
              </a:rPr>
              <a:t> les </a:t>
            </a:r>
            <a:r>
              <a:rPr lang="en-US" sz="2800" dirty="0" err="1">
                <a:latin typeface="Amasis MT Pro" panose="02040504050005020304" pitchFamily="18" charset="0"/>
              </a:rPr>
              <a:t>préalables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spécifiques</a:t>
            </a:r>
            <a:r>
              <a:rPr lang="en-US" sz="2800" dirty="0">
                <a:latin typeface="Amasis MT Pro" panose="02040504050005020304" pitchFamily="18" charset="0"/>
              </a:rPr>
              <a:t> (</a:t>
            </a:r>
            <a:r>
              <a:rPr lang="en-US" sz="2800" dirty="0" err="1">
                <a:latin typeface="Amasis MT Pro" panose="02040504050005020304" pitchFamily="18" charset="0"/>
              </a:rPr>
              <a:t>Inforoute</a:t>
            </a:r>
            <a:r>
              <a:rPr lang="en-US" sz="2800" dirty="0">
                <a:latin typeface="Amasis MT Pro" panose="02040504050005020304" pitchFamily="18" charset="0"/>
              </a:rPr>
              <a:t> FPT) et </a:t>
            </a:r>
            <a:r>
              <a:rPr lang="en-US" sz="2800" dirty="0" err="1">
                <a:latin typeface="Amasis MT Pro" panose="02040504050005020304" pitchFamily="18" charset="0"/>
              </a:rPr>
              <a:t>si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oui</a:t>
            </a:r>
            <a:r>
              <a:rPr lang="en-US" sz="2800" dirty="0">
                <a:latin typeface="Amasis MT Pro" panose="02040504050005020304" pitchFamily="18" charset="0"/>
              </a:rPr>
              <a:t>, f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aire la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demande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 pour passer un TDG, test de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développem</a:t>
            </a:r>
            <a:r>
              <a:rPr lang="en-US" sz="2800" dirty="0" err="1">
                <a:latin typeface="Amasis MT Pro" panose="02040504050005020304" pitchFamily="18" charset="0"/>
              </a:rPr>
              <a:t>ent</a:t>
            </a:r>
            <a:r>
              <a:rPr lang="en-US" sz="2800" dirty="0">
                <a:latin typeface="Amasis MT Pro" panose="02040504050005020304" pitchFamily="18" charset="0"/>
              </a:rPr>
              <a:t> </a:t>
            </a:r>
            <a:r>
              <a:rPr lang="en-US" sz="2800" dirty="0" err="1">
                <a:latin typeface="Amasis MT Pro" panose="02040504050005020304" pitchFamily="18" charset="0"/>
              </a:rPr>
              <a:t>général</a:t>
            </a:r>
            <a:r>
              <a:rPr lang="en-US" sz="2800" dirty="0">
                <a:latin typeface="Amasis MT Pro" panose="02040504050005020304" pitchFamily="18" charset="0"/>
              </a:rPr>
              <a:t>. Un </a:t>
            </a:r>
            <a:r>
              <a:rPr lang="en-US" sz="2800" dirty="0" err="1">
                <a:latin typeface="Amasis MT Pro" panose="02040504050005020304" pitchFamily="18" charset="0"/>
              </a:rPr>
              <a:t>conseiller</a:t>
            </a:r>
            <a:r>
              <a:rPr lang="en-US" sz="2800" dirty="0">
                <a:latin typeface="Amasis MT Pro" panose="02040504050005020304" pitchFamily="18" charset="0"/>
              </a:rPr>
              <a:t> d’un CFP </a:t>
            </a:r>
            <a:r>
              <a:rPr lang="en-US" sz="2800" dirty="0" err="1">
                <a:latin typeface="Amasis MT Pro" panose="02040504050005020304" pitchFamily="18" charset="0"/>
              </a:rPr>
              <a:t>m’aidera</a:t>
            </a:r>
            <a:r>
              <a:rPr lang="en-US" sz="2800" dirty="0">
                <a:latin typeface="Amasis MT Pro" panose="02040504050005020304" pitchFamily="18" charset="0"/>
              </a:rPr>
              <a:t>.</a:t>
            </a:r>
            <a:endParaRPr lang="en-US" sz="2800" dirty="0">
              <a:effectLst/>
              <a:latin typeface="Amasis MT Pro" panose="020405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68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AF8C8F9-F1DE-442D-0D9E-0A63C338CC4C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>
                <a:effectLst/>
                <a:latin typeface="Amasis MT Pro" panose="02040504050005020304" pitchFamily="18" charset="0"/>
              </a:rPr>
              <a:t>À part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s’occuper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des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animaux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, </a:t>
            </a:r>
            <a:r>
              <a:rPr lang="en-US" sz="3600" dirty="0" err="1">
                <a:latin typeface="Amasis MT Pro" panose="02040504050005020304" pitchFamily="18" charset="0"/>
              </a:rPr>
              <a:t>nomme</a:t>
            </a:r>
            <a:r>
              <a:rPr lang="en-US" sz="3600" dirty="0">
                <a:latin typeface="Amasis MT Pro" panose="02040504050005020304" pitchFamily="18" charset="0"/>
              </a:rPr>
              <a:t> 2 </a:t>
            </a:r>
            <a:r>
              <a:rPr lang="en-US" sz="3600" dirty="0" err="1">
                <a:latin typeface="Amasis MT Pro" panose="02040504050005020304" pitchFamily="18" charset="0"/>
              </a:rPr>
              <a:t>autres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tâches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du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diplômé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en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production </a:t>
            </a:r>
            <a:r>
              <a:rPr lang="en-US" sz="3600" dirty="0" err="1">
                <a:effectLst/>
                <a:latin typeface="Amasis MT Pro" panose="02040504050005020304" pitchFamily="18" charset="0"/>
              </a:rPr>
              <a:t>animale</a:t>
            </a:r>
            <a:r>
              <a:rPr lang="en-US" sz="3600" dirty="0">
                <a:effectLst/>
                <a:latin typeface="Amasis MT Pro" panose="02040504050005020304" pitchFamily="18" charset="0"/>
              </a:rPr>
              <a:t> (CFAT)?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AB7E1CA-010E-13C5-4EFD-075D2E9E6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2" r="18667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4699B71-9022-35AE-F8DA-D40575B5C859}"/>
              </a:ext>
            </a:extLst>
          </p:cNvPr>
          <p:cNvSpPr txBox="1"/>
          <p:nvPr/>
        </p:nvSpPr>
        <p:spPr>
          <a:xfrm>
            <a:off x="120409" y="85498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#25</a:t>
            </a:r>
          </a:p>
        </p:txBody>
      </p:sp>
    </p:spTree>
    <p:extLst>
      <p:ext uri="{BB962C8B-B14F-4D97-AF65-F5344CB8AC3E}">
        <p14:creationId xmlns:p14="http://schemas.microsoft.com/office/powerpoint/2010/main" val="17784303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4CBC69AF-AE9D-43C7-A183-244646418B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10DB8FA-38E0-D972-4C61-67FFD5E11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4" r="1" b="1"/>
          <a:stretch>
            <a:fillRect/>
          </a:stretch>
        </p:blipFill>
        <p:spPr>
          <a:xfrm>
            <a:off x="20" y="10"/>
            <a:ext cx="4977364" cy="685799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290F825-38E5-26D8-207D-158D83E3B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5" r="23827"/>
          <a:stretch>
            <a:fillRect/>
          </a:stretch>
        </p:blipFill>
        <p:spPr>
          <a:xfrm>
            <a:off x="4977384" y="10"/>
            <a:ext cx="7214616" cy="685799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BE64232A-D912-4882-BF58-1049181157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4218905"/>
            <a:ext cx="5625863" cy="2089317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rgbClr val="EFEFE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8E4E9D8-6D9C-4646-83A2-11844D84E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05574" y="3876005"/>
            <a:ext cx="4848225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7B88B34-84A0-CFB2-CED0-52AF8802D07B}"/>
              </a:ext>
            </a:extLst>
          </p:cNvPr>
          <p:cNvSpPr txBox="1"/>
          <p:nvPr/>
        </p:nvSpPr>
        <p:spPr>
          <a:xfrm>
            <a:off x="6431138" y="4750420"/>
            <a:ext cx="5040034" cy="13824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lnSpc>
                <a:spcPct val="90000"/>
              </a:lnSpc>
              <a:spcAft>
                <a:spcPts val="800"/>
              </a:spcAft>
            </a:pPr>
            <a:r>
              <a:rPr lang="en-US" sz="2800" dirty="0">
                <a:effectLst/>
                <a:latin typeface="Amasis MT Pro" panose="02040504050005020304" pitchFamily="18" charset="0"/>
              </a:rPr>
              <a:t>Entretien des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bâtiments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, de la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machinerie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 et de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l’outillage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.</a:t>
            </a:r>
            <a:endParaRPr lang="en-US" sz="2800" dirty="0">
              <a:latin typeface="Amasis MT Pro" panose="02040504050005020304" pitchFamily="18" charset="0"/>
            </a:endParaRPr>
          </a:p>
          <a:p>
            <a:pPr lvl="0" algn="ctr">
              <a:lnSpc>
                <a:spcPct val="90000"/>
              </a:lnSpc>
              <a:spcAft>
                <a:spcPts val="800"/>
              </a:spcAft>
            </a:pPr>
            <a:r>
              <a:rPr lang="en-US" sz="2800" dirty="0">
                <a:effectLst/>
                <a:latin typeface="Amasis MT Pro" panose="02040504050005020304" pitchFamily="18" charset="0"/>
              </a:rPr>
              <a:t>Reproduction des </a:t>
            </a:r>
            <a:r>
              <a:rPr lang="en-US" sz="2800" dirty="0" err="1">
                <a:effectLst/>
                <a:latin typeface="Amasis MT Pro" panose="02040504050005020304" pitchFamily="18" charset="0"/>
              </a:rPr>
              <a:t>animaux</a:t>
            </a:r>
            <a:r>
              <a:rPr lang="en-US" sz="2800" dirty="0">
                <a:effectLst/>
                <a:latin typeface="Amasis MT Pro" panose="02040504050005020304" pitchFamily="18" charset="0"/>
              </a:rPr>
              <a:t> et travaux aux champs.</a:t>
            </a:r>
          </a:p>
        </p:txBody>
      </p:sp>
    </p:spTree>
    <p:extLst>
      <p:ext uri="{BB962C8B-B14F-4D97-AF65-F5344CB8AC3E}">
        <p14:creationId xmlns:p14="http://schemas.microsoft.com/office/powerpoint/2010/main" val="381416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4603B68-3625-2A63-0FA2-268A6FBAC8D0}"/>
              </a:ext>
            </a:extLst>
          </p:cNvPr>
          <p:cNvSpPr txBox="1"/>
          <p:nvPr/>
        </p:nvSpPr>
        <p:spPr>
          <a:xfrm>
            <a:off x="890338" y="640080"/>
            <a:ext cx="3734014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400" b="1">
                <a:latin typeface="+mj-lt"/>
                <a:ea typeface="+mj-ea"/>
                <a:cs typeface="+mj-cs"/>
              </a:rPr>
              <a:t>Puisqu’il faut se procurer du matériel pédagogique, combien coûte le cours de comptabilité?</a:t>
            </a:r>
            <a:endParaRPr lang="en-US" sz="3400" b="1"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7276D37-5CDE-B9F0-93DD-318019848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06" r="109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49A531B-957B-2495-C5F0-8AECDB6F54EF}"/>
              </a:ext>
            </a:extLst>
          </p:cNvPr>
          <p:cNvSpPr txBox="1"/>
          <p:nvPr/>
        </p:nvSpPr>
        <p:spPr>
          <a:xfrm>
            <a:off x="109907" y="86077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#26</a:t>
            </a:r>
          </a:p>
        </p:txBody>
      </p:sp>
    </p:spTree>
    <p:extLst>
      <p:ext uri="{BB962C8B-B14F-4D97-AF65-F5344CB8AC3E}">
        <p14:creationId xmlns:p14="http://schemas.microsoft.com/office/powerpoint/2010/main" val="19543919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6DF64D2-BAC5-14CB-171F-32A9D0FC212E}"/>
              </a:ext>
            </a:extLst>
          </p:cNvPr>
          <p:cNvSpPr txBox="1"/>
          <p:nvPr/>
        </p:nvSpPr>
        <p:spPr>
          <a:xfrm>
            <a:off x="890338" y="640080"/>
            <a:ext cx="3734014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5400" b="1">
                <a:latin typeface="+mj-lt"/>
                <a:ea typeface="+mj-ea"/>
                <a:cs typeface="+mj-cs"/>
              </a:rPr>
              <a:t>Environ </a:t>
            </a:r>
          </a:p>
          <a:p>
            <a:pPr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5400" b="1">
                <a:latin typeface="+mj-lt"/>
                <a:ea typeface="+mj-ea"/>
                <a:cs typeface="+mj-cs"/>
              </a:rPr>
              <a:t>1000$</a:t>
            </a:r>
            <a:endParaRPr lang="en-US" sz="5400" b="1"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656E1DC-66D8-B8D6-3090-6E07FA8EA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0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282171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0960275-05B1-D2D5-2D6F-525CA437E502}"/>
              </a:ext>
            </a:extLst>
          </p:cNvPr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90000"/>
              </a:lnSpc>
              <a:spcAft>
                <a:spcPts val="800"/>
              </a:spcAft>
            </a:pPr>
            <a:r>
              <a:rPr lang="en-US" sz="3600" dirty="0">
                <a:latin typeface="Amasis MT Pro" panose="02040504050005020304" pitchFamily="18" charset="0"/>
              </a:rPr>
              <a:t>Le CFP Baie James </a:t>
            </a:r>
            <a:r>
              <a:rPr lang="en-US" sz="3600" dirty="0" err="1">
                <a:latin typeface="Amasis MT Pro" panose="02040504050005020304" pitchFamily="18" charset="0"/>
              </a:rPr>
              <a:t>offre</a:t>
            </a:r>
            <a:r>
              <a:rPr lang="en-US" sz="3600" dirty="0">
                <a:latin typeface="Amasis MT Pro" panose="02040504050005020304" pitchFamily="18" charset="0"/>
              </a:rPr>
              <a:t> un tout </a:t>
            </a:r>
            <a:r>
              <a:rPr lang="en-US" sz="3600" dirty="0" err="1">
                <a:latin typeface="Amasis MT Pro" panose="02040504050005020304" pitchFamily="18" charset="0"/>
              </a:rPr>
              <a:t>nouvel</a:t>
            </a:r>
            <a:r>
              <a:rPr lang="en-US" sz="3600" dirty="0">
                <a:latin typeface="Amasis MT Pro" panose="02040504050005020304" pitchFamily="18" charset="0"/>
              </a:rPr>
              <a:t> AEP dans le </a:t>
            </a:r>
            <a:r>
              <a:rPr lang="en-US" sz="3600" dirty="0" err="1">
                <a:latin typeface="Amasis MT Pro" panose="02040504050005020304" pitchFamily="18" charset="0"/>
              </a:rPr>
              <a:t>domaine</a:t>
            </a:r>
            <a:r>
              <a:rPr lang="en-US" sz="3600" dirty="0">
                <a:latin typeface="Amasis MT Pro" panose="02040504050005020304" pitchFamily="18" charset="0"/>
              </a:rPr>
              <a:t> de la </a:t>
            </a:r>
            <a:r>
              <a:rPr lang="en-US" sz="3600" dirty="0" err="1">
                <a:latin typeface="Amasis MT Pro" panose="02040504050005020304" pitchFamily="18" charset="0"/>
              </a:rPr>
              <a:t>mécanique</a:t>
            </a:r>
            <a:r>
              <a:rPr lang="en-US" sz="3600" dirty="0">
                <a:latin typeface="Amasis MT Pro" panose="02040504050005020304" pitchFamily="18" charset="0"/>
              </a:rPr>
              <a:t>. Quel est </a:t>
            </a:r>
            <a:r>
              <a:rPr lang="en-US" sz="3600" dirty="0" err="1">
                <a:latin typeface="Amasis MT Pro" panose="02040504050005020304" pitchFamily="18" charset="0"/>
              </a:rPr>
              <a:t>cet</a:t>
            </a:r>
            <a:r>
              <a:rPr lang="en-US" sz="3600" dirty="0">
                <a:latin typeface="Amasis MT Pro" panose="02040504050005020304" pitchFamily="18" charset="0"/>
              </a:rPr>
              <a:t> AEP?</a:t>
            </a:r>
            <a:endParaRPr lang="en-US" sz="3600" dirty="0">
              <a:effectLst/>
              <a:latin typeface="Amasis MT Pro" panose="020405040500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D54C769-8887-356C-E727-70FAFAF28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" b="32975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182D1A0-9EC3-BBF6-0AEB-935AE04DA878}"/>
              </a:ext>
            </a:extLst>
          </p:cNvPr>
          <p:cNvSpPr txBox="1"/>
          <p:nvPr/>
        </p:nvSpPr>
        <p:spPr>
          <a:xfrm>
            <a:off x="100671" y="94734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Question #27</a:t>
            </a:r>
          </a:p>
        </p:txBody>
      </p:sp>
    </p:spTree>
    <p:extLst>
      <p:ext uri="{BB962C8B-B14F-4D97-AF65-F5344CB8AC3E}">
        <p14:creationId xmlns:p14="http://schemas.microsoft.com/office/powerpoint/2010/main" val="38716903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C35F8ECE-0F3B-D576-AF9C-51B71A734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4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F1A5627-EB47-05DA-7C9D-483BD1E61B3E}"/>
              </a:ext>
            </a:extLst>
          </p:cNvPr>
          <p:cNvSpPr txBox="1"/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Mécanique d’engins de chantier hybrides et électriques</a:t>
            </a:r>
          </a:p>
        </p:txBody>
      </p:sp>
      <p:cxnSp>
        <p:nvCxnSpPr>
          <p:cNvPr id="21" name="Straight Connector 16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61383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32F2CEE-0825-5464-AFA7-0A7AB7120E5F}"/>
              </a:ext>
            </a:extLst>
          </p:cNvPr>
          <p:cNvSpPr txBox="1"/>
          <p:nvPr/>
        </p:nvSpPr>
        <p:spPr>
          <a:xfrm>
            <a:off x="890338" y="640080"/>
            <a:ext cx="3734014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>
                <a:latin typeface="+mj-lt"/>
                <a:ea typeface="+mj-ea"/>
                <a:cs typeface="+mj-cs"/>
              </a:rPr>
              <a:t>Période de questions</a:t>
            </a:r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 5" descr="Gros plan des mains levées à l’entraînement au bureau avec le haut-parleur du focus en arrière-plan">
            <a:extLst>
              <a:ext uri="{FF2B5EF4-FFF2-40B4-BE49-F238E27FC236}">
                <a16:creationId xmlns:a16="http://schemas.microsoft.com/office/drawing/2014/main" id="{763A086E-857F-3002-312F-3D61B99E7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7" r="16990" b="-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68039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 4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595BBE28-4DCB-EB07-CED7-6A08DA3B7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-1504" y="89772"/>
            <a:ext cx="12191980" cy="685671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B321ADF-3942-81F7-4EC6-BF052E6EEE60}"/>
              </a:ext>
            </a:extLst>
          </p:cNvPr>
          <p:cNvSpPr txBox="1"/>
          <p:nvPr/>
        </p:nvSpPr>
        <p:spPr>
          <a:xfrm>
            <a:off x="2564705" y="1955677"/>
            <a:ext cx="7059562" cy="2163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fr-CA" sz="6000" b="1" kern="100" dirty="0">
                <a:solidFill>
                  <a:srgbClr val="00206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Diplôme d’études professionnelles</a:t>
            </a:r>
          </a:p>
        </p:txBody>
      </p:sp>
      <p:pic>
        <p:nvPicPr>
          <p:cNvPr id="2" name="Image 1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EA89BAF0-ABB2-19E9-34B5-8C9E67AEA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-1504" y="0"/>
            <a:ext cx="12191980" cy="685671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0602168-0F42-87AA-CCFB-9E7381D5EB1E}"/>
              </a:ext>
            </a:extLst>
          </p:cNvPr>
          <p:cNvSpPr txBox="1"/>
          <p:nvPr/>
        </p:nvSpPr>
        <p:spPr>
          <a:xfrm>
            <a:off x="138734" y="198205"/>
            <a:ext cx="200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chemeClr val="tx2"/>
                </a:solidFill>
              </a:rPr>
              <a:t>Question #3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45EA30E-E9C3-9B1E-96AE-56C8214D5325}"/>
              </a:ext>
            </a:extLst>
          </p:cNvPr>
          <p:cNvSpPr txBox="1"/>
          <p:nvPr/>
        </p:nvSpPr>
        <p:spPr>
          <a:xfrm>
            <a:off x="1783830" y="2788824"/>
            <a:ext cx="8169639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fr-CA" sz="6600" b="1" kern="100" dirty="0">
                <a:solidFill>
                  <a:srgbClr val="003B56"/>
                </a:solidFill>
                <a:effectLst/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Que veut dire </a:t>
            </a:r>
            <a:r>
              <a:rPr lang="fr-CA" sz="6600" b="1" kern="100" dirty="0">
                <a:solidFill>
                  <a:srgbClr val="003B56"/>
                </a:solidFill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ASP</a:t>
            </a:r>
            <a:r>
              <a:rPr lang="fr-CA" sz="6600" b="1" kern="100" dirty="0">
                <a:solidFill>
                  <a:srgbClr val="003B56"/>
                </a:solidFill>
                <a:effectLst/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1726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E3DEFE-CA27-C19C-6727-BAF5AC48C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3" name="Image 2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3A19B95F-D4EC-6C42-046A-41E2F8B69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0" y="-129309"/>
            <a:ext cx="12191980" cy="685671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03C38D2-459A-1352-B322-D275035FFA19}"/>
              </a:ext>
            </a:extLst>
          </p:cNvPr>
          <p:cNvSpPr txBox="1"/>
          <p:nvPr/>
        </p:nvSpPr>
        <p:spPr>
          <a:xfrm>
            <a:off x="1853027" y="1690688"/>
            <a:ext cx="8169639" cy="396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fr-CA" sz="6600" b="1" kern="100" dirty="0">
                <a:solidFill>
                  <a:srgbClr val="003B56"/>
                </a:solidFill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Attestation de Spécialisation Professionnelle</a:t>
            </a:r>
          </a:p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fr-CA" sz="1600" b="1" kern="100" dirty="0">
                <a:solidFill>
                  <a:srgbClr val="003B5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(suite à un DEP ou un métier)</a:t>
            </a:r>
          </a:p>
        </p:txBody>
      </p:sp>
    </p:spTree>
    <p:extLst>
      <p:ext uri="{BB962C8B-B14F-4D97-AF65-F5344CB8AC3E}">
        <p14:creationId xmlns:p14="http://schemas.microsoft.com/office/powerpoint/2010/main" val="3184436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541D2076-43AA-6236-79B7-0C697657F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-1504" y="0"/>
            <a:ext cx="12191980" cy="685671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2995FFD-EC13-E9D2-DCFB-1815FFFC91AC}"/>
              </a:ext>
            </a:extLst>
          </p:cNvPr>
          <p:cNvSpPr txBox="1"/>
          <p:nvPr/>
        </p:nvSpPr>
        <p:spPr>
          <a:xfrm>
            <a:off x="175679" y="152022"/>
            <a:ext cx="2008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chemeClr val="tx2"/>
                </a:solidFill>
              </a:rPr>
              <a:t>Question</a:t>
            </a:r>
            <a:r>
              <a:rPr lang="fr-CA" sz="2400" dirty="0">
                <a:solidFill>
                  <a:srgbClr val="FF0000"/>
                </a:solidFill>
              </a:rPr>
              <a:t> #4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FB8889-4231-7ED8-C745-18A31B3BECCF}"/>
              </a:ext>
            </a:extLst>
          </p:cNvPr>
          <p:cNvSpPr txBox="1"/>
          <p:nvPr/>
        </p:nvSpPr>
        <p:spPr>
          <a:xfrm>
            <a:off x="2009666" y="2532437"/>
            <a:ext cx="8169639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fr-CA" sz="6600" b="1" kern="100" dirty="0">
                <a:solidFill>
                  <a:srgbClr val="003B56"/>
                </a:solidFill>
                <a:effectLst/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Que veut dire </a:t>
            </a:r>
            <a:r>
              <a:rPr lang="fr-CA" sz="6600" b="1" kern="100" dirty="0">
                <a:solidFill>
                  <a:srgbClr val="003B56"/>
                </a:solidFill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AEP</a:t>
            </a:r>
            <a:r>
              <a:rPr lang="fr-CA" sz="6600" b="1" kern="100" dirty="0">
                <a:solidFill>
                  <a:srgbClr val="003B56"/>
                </a:solidFill>
                <a:effectLst/>
                <a:latin typeface="Amasis MT Pro" panose="020405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86546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FE5C218C-6746-24ED-C57B-BD56D16F2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35" b="756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D3DD6AC1-FD32-08F0-D902-C056CCECA7FA}"/>
              </a:ext>
            </a:extLst>
          </p:cNvPr>
          <p:cNvSpPr txBox="1"/>
          <p:nvPr/>
        </p:nvSpPr>
        <p:spPr>
          <a:xfrm>
            <a:off x="2011180" y="1217529"/>
            <a:ext cx="8169639" cy="4422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fr-CA" sz="6600" b="1" kern="100" dirty="0">
                <a:solidFill>
                  <a:srgbClr val="003B56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Attestation</a:t>
            </a:r>
          </a:p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fr-CA" sz="6600" b="1" kern="100" dirty="0">
                <a:solidFill>
                  <a:srgbClr val="003B56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d’Études Professionnelles</a:t>
            </a:r>
          </a:p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fr-CA" dirty="0"/>
              <a:t> </a:t>
            </a:r>
            <a:r>
              <a:rPr lang="fr-CA" dirty="0">
                <a:solidFill>
                  <a:srgbClr val="002060"/>
                </a:solidFill>
              </a:rPr>
              <a:t>Formation qualifiante de courte durée, développée par un centre de services scolaire pour répondre rapidement aux besoins du marché du travail.</a:t>
            </a:r>
            <a:endParaRPr lang="fr-CA" sz="1600" b="1" kern="100" dirty="0">
              <a:solidFill>
                <a:srgbClr val="00206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8329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3">
      <a:dk1>
        <a:sysClr val="windowText" lastClr="000000"/>
      </a:dk1>
      <a:lt1>
        <a:sysClr val="window" lastClr="FFFFFF"/>
      </a:lt1>
      <a:dk2>
        <a:srgbClr val="003B56"/>
      </a:dk2>
      <a:lt2>
        <a:srgbClr val="EBEBEB"/>
      </a:lt2>
      <a:accent1>
        <a:srgbClr val="F3DA4D"/>
      </a:accent1>
      <a:accent2>
        <a:srgbClr val="5A669A"/>
      </a:accent2>
      <a:accent3>
        <a:srgbClr val="E6B729"/>
      </a:accent3>
      <a:accent4>
        <a:srgbClr val="B3C2E5"/>
      </a:accent4>
      <a:accent5>
        <a:srgbClr val="4A71A4"/>
      </a:accent5>
      <a:accent6>
        <a:srgbClr val="EF9425"/>
      </a:accent6>
      <a:hlink>
        <a:srgbClr val="795E0E"/>
      </a:hlink>
      <a:folHlink>
        <a:srgbClr val="4A856C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23cfb47-c451-4849-ada0-8e1df5ddcfb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156A97B58D6C4AB9E5E78CC6504FF6" ma:contentTypeVersion="13" ma:contentTypeDescription="Crée un document." ma:contentTypeScope="" ma:versionID="609c344b0094af4a6c15aa8d334d6d78">
  <xsd:schema xmlns:xsd="http://www.w3.org/2001/XMLSchema" xmlns:xs="http://www.w3.org/2001/XMLSchema" xmlns:p="http://schemas.microsoft.com/office/2006/metadata/properties" xmlns:ns2="d23cfb47-c451-4849-ada0-8e1df5ddcfb6" targetNamespace="http://schemas.microsoft.com/office/2006/metadata/properties" ma:root="true" ma:fieldsID="db3c29e6804a32a5db765a8287a38f34" ns2:_="">
    <xsd:import namespace="d23cfb47-c451-4849-ada0-8e1df5ddcf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3cfb47-c451-4849-ada0-8e1df5ddcf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alises d’images" ma:readOnly="false" ma:fieldId="{5cf76f15-5ced-4ddc-b409-7134ff3c332f}" ma:taxonomyMulti="true" ma:sspId="2a72e20a-c89f-45f3-961b-89abcfbdb13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35A389-CB37-46BA-AC31-EE9B59A9789E}">
  <ds:schemaRefs>
    <ds:schemaRef ds:uri="http://schemas.microsoft.com/office/2006/metadata/properties"/>
    <ds:schemaRef ds:uri="http://schemas.microsoft.com/office/infopath/2007/PartnerControls"/>
    <ds:schemaRef ds:uri="d23cfb47-c451-4849-ada0-8e1df5ddcfb6"/>
    <ds:schemaRef ds:uri="4ec43645-061e-427d-8310-412209e564bf"/>
    <ds:schemaRef ds:uri="http://schemas.microsoft.com/sharepoint/v3"/>
    <ds:schemaRef ds:uri="49435e94-3f6a-4d50-a4e3-12fc8811a714"/>
  </ds:schemaRefs>
</ds:datastoreItem>
</file>

<file path=customXml/itemProps2.xml><?xml version="1.0" encoding="utf-8"?>
<ds:datastoreItem xmlns:ds="http://schemas.openxmlformats.org/officeDocument/2006/customXml" ds:itemID="{A8823AB9-714D-4772-8DA2-93F55CCAB409}"/>
</file>

<file path=customXml/itemProps3.xml><?xml version="1.0" encoding="utf-8"?>
<ds:datastoreItem xmlns:ds="http://schemas.openxmlformats.org/officeDocument/2006/customXml" ds:itemID="{A2CE608E-3CD6-4369-98F0-C1A2D4C330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2869</TotalTime>
  <Words>964</Words>
  <Application>Microsoft Office PowerPoint</Application>
  <PresentationFormat>Grand écran</PresentationFormat>
  <Paragraphs>108</Paragraphs>
  <Slides>58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58</vt:i4>
      </vt:variant>
    </vt:vector>
  </HeadingPairs>
  <TitlesOfParts>
    <vt:vector size="66" baseType="lpstr">
      <vt:lpstr>Amasis MT Pro</vt:lpstr>
      <vt:lpstr>Amasis MT Pro Black</vt:lpstr>
      <vt:lpstr>Aptos</vt:lpstr>
      <vt:lpstr>Aptos Display</vt:lpstr>
      <vt:lpstr>Arial</vt:lpstr>
      <vt:lpstr>Avenir Next LT Pro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Cormier-Lafleur, Mélanie</dc:creator>
  <cp:lastModifiedBy>Mélanie Nadeau</cp:lastModifiedBy>
  <cp:revision>10</cp:revision>
  <dcterms:created xsi:type="dcterms:W3CDTF">2024-10-21T15:38:57Z</dcterms:created>
  <dcterms:modified xsi:type="dcterms:W3CDTF">2025-12-04T13:33:30Z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0x010100A3156A97B58D6C4AB9E5E78CC6504FF6</vt:lpwstr>
  </property>
  <property fmtid="{D5CDD505-2E9C-101B-9397-08002B2CF9AE}" pid="3" name="MediaServiceImageTags">
    <vt:lpwstr/>
  </property>
</Properties>
</file>